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803" r:id="rId5"/>
    <p:sldMasterId id="2147483829" r:id="rId6"/>
    <p:sldMasterId id="2147483836" r:id="rId7"/>
    <p:sldMasterId id="2147483855" r:id="rId8"/>
    <p:sldMasterId id="2147483871" r:id="rId9"/>
    <p:sldMasterId id="2147483873" r:id="rId10"/>
    <p:sldMasterId id="2147483875" r:id="rId11"/>
    <p:sldMasterId id="2147483894" r:id="rId12"/>
  </p:sldMasterIdLst>
  <p:notesMasterIdLst>
    <p:notesMasterId r:id="rId34"/>
  </p:notesMasterIdLst>
  <p:sldIdLst>
    <p:sldId id="261" r:id="rId13"/>
    <p:sldId id="273" r:id="rId14"/>
    <p:sldId id="469" r:id="rId15"/>
    <p:sldId id="467" r:id="rId16"/>
    <p:sldId id="468" r:id="rId17"/>
    <p:sldId id="470" r:id="rId18"/>
    <p:sldId id="356" r:id="rId19"/>
    <p:sldId id="458" r:id="rId20"/>
    <p:sldId id="465" r:id="rId21"/>
    <p:sldId id="466" r:id="rId22"/>
    <p:sldId id="480" r:id="rId23"/>
    <p:sldId id="481" r:id="rId24"/>
    <p:sldId id="483" r:id="rId25"/>
    <p:sldId id="484" r:id="rId26"/>
    <p:sldId id="485" r:id="rId27"/>
    <p:sldId id="486" r:id="rId28"/>
    <p:sldId id="489" r:id="rId29"/>
    <p:sldId id="490" r:id="rId30"/>
    <p:sldId id="487" r:id="rId31"/>
    <p:sldId id="488"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Zolikoff" initials="JZ" lastIdx="1" clrIdx="0">
    <p:extLst>
      <p:ext uri="{19B8F6BF-5375-455C-9EA6-DF929625EA0E}">
        <p15:presenceInfo xmlns:p15="http://schemas.microsoft.com/office/powerpoint/2012/main" userId="S-1-5-21-117609710-1202660629-1957994488-33150" providerId="AD"/>
      </p:ext>
    </p:extLst>
  </p:cmAuthor>
  <p:cmAuthor id="2" name="Ross Landry" initials="RML" lastIdx="2" clrIdx="1">
    <p:extLst>
      <p:ext uri="{19B8F6BF-5375-455C-9EA6-DF929625EA0E}">
        <p15:presenceInfo xmlns:p15="http://schemas.microsoft.com/office/powerpoint/2012/main" userId="Ross Landry" providerId="None"/>
      </p:ext>
    </p:extLst>
  </p:cmAuthor>
  <p:cmAuthor id="3" name="Trish" initials="T" lastIdx="1" clrIdx="2">
    <p:extLst>
      <p:ext uri="{19B8F6BF-5375-455C-9EA6-DF929625EA0E}">
        <p15:presenceInfo xmlns:p15="http://schemas.microsoft.com/office/powerpoint/2012/main" userId="Tri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C60"/>
    <a:srgbClr val="0000F6"/>
    <a:srgbClr val="2F2AF6"/>
    <a:srgbClr val="255D8F"/>
    <a:srgbClr val="332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snapToGrid="0">
      <p:cViewPr varScale="1">
        <p:scale>
          <a:sx n="125" d="100"/>
          <a:sy n="125" d="100"/>
        </p:scale>
        <p:origin x="1614"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Guidry" userId="be689399-478c-48bd-abdc-e94def38f343" providerId="ADAL" clId="{DA5FCA48-F305-42C3-B528-0E25FA80459B}"/>
    <pc:docChg chg="undo custSel addSld modSld sldOrd">
      <pc:chgData name="Jonathan Guidry" userId="be689399-478c-48bd-abdc-e94def38f343" providerId="ADAL" clId="{DA5FCA48-F305-42C3-B528-0E25FA80459B}" dt="2025-03-05T22:30:08.437" v="5671" actId="20577"/>
      <pc:docMkLst>
        <pc:docMk/>
      </pc:docMkLst>
      <pc:sldChg chg="modSp mod">
        <pc:chgData name="Jonathan Guidry" userId="be689399-478c-48bd-abdc-e94def38f343" providerId="ADAL" clId="{DA5FCA48-F305-42C3-B528-0E25FA80459B}" dt="2025-03-03T20:53:19.617" v="15" actId="20577"/>
        <pc:sldMkLst>
          <pc:docMk/>
          <pc:sldMk cId="3582153198" sldId="261"/>
        </pc:sldMkLst>
        <pc:spChg chg="mod">
          <ac:chgData name="Jonathan Guidry" userId="be689399-478c-48bd-abdc-e94def38f343" providerId="ADAL" clId="{DA5FCA48-F305-42C3-B528-0E25FA80459B}" dt="2025-03-03T20:53:19.617" v="15" actId="20577"/>
          <ac:spMkLst>
            <pc:docMk/>
            <pc:sldMk cId="3582153198" sldId="261"/>
            <ac:spMk id="3" creationId="{00000000-0000-0000-0000-000000000000}"/>
          </ac:spMkLst>
        </pc:spChg>
      </pc:sldChg>
      <pc:sldChg chg="modSp mod">
        <pc:chgData name="Jonathan Guidry" userId="be689399-478c-48bd-abdc-e94def38f343" providerId="ADAL" clId="{DA5FCA48-F305-42C3-B528-0E25FA80459B}" dt="2025-03-05T21:49:56.931" v="4204" actId="20577"/>
        <pc:sldMkLst>
          <pc:docMk/>
          <pc:sldMk cId="1195200256" sldId="273"/>
        </pc:sldMkLst>
        <pc:spChg chg="mod">
          <ac:chgData name="Jonathan Guidry" userId="be689399-478c-48bd-abdc-e94def38f343" providerId="ADAL" clId="{DA5FCA48-F305-42C3-B528-0E25FA80459B}" dt="2025-03-05T21:49:49.578" v="4192" actId="20577"/>
          <ac:spMkLst>
            <pc:docMk/>
            <pc:sldMk cId="1195200256" sldId="273"/>
            <ac:spMk id="2" creationId="{2317EBFF-327A-4BB1-ADF0-B7BCA886C8E4}"/>
          </ac:spMkLst>
        </pc:spChg>
        <pc:spChg chg="mod">
          <ac:chgData name="Jonathan Guidry" userId="be689399-478c-48bd-abdc-e94def38f343" providerId="ADAL" clId="{DA5FCA48-F305-42C3-B528-0E25FA80459B}" dt="2025-03-05T21:49:56.931" v="4204" actId="20577"/>
          <ac:spMkLst>
            <pc:docMk/>
            <pc:sldMk cId="1195200256" sldId="273"/>
            <ac:spMk id="3" creationId="{94B0D148-017D-4047-B436-AAE7AD96AE46}"/>
          </ac:spMkLst>
        </pc:spChg>
      </pc:sldChg>
      <pc:sldChg chg="addSp delSp modSp mod">
        <pc:chgData name="Jonathan Guidry" userId="be689399-478c-48bd-abdc-e94def38f343" providerId="ADAL" clId="{DA5FCA48-F305-42C3-B528-0E25FA80459B}" dt="2025-03-05T21:48:11.601" v="4159" actId="20577"/>
        <pc:sldMkLst>
          <pc:docMk/>
          <pc:sldMk cId="2207731902" sldId="356"/>
        </pc:sldMkLst>
        <pc:spChg chg="mod">
          <ac:chgData name="Jonathan Guidry" userId="be689399-478c-48bd-abdc-e94def38f343" providerId="ADAL" clId="{DA5FCA48-F305-42C3-B528-0E25FA80459B}" dt="2025-03-05T21:48:11.601" v="4159" actId="20577"/>
          <ac:spMkLst>
            <pc:docMk/>
            <pc:sldMk cId="2207731902" sldId="356"/>
            <ac:spMk id="2" creationId="{9482230D-0464-45A1-B120-9EC57FF41EE4}"/>
          </ac:spMkLst>
        </pc:spChg>
        <pc:spChg chg="mod">
          <ac:chgData name="Jonathan Guidry" userId="be689399-478c-48bd-abdc-e94def38f343" providerId="ADAL" clId="{DA5FCA48-F305-42C3-B528-0E25FA80459B}" dt="2025-03-04T14:34:59.017" v="195" actId="313"/>
          <ac:spMkLst>
            <pc:docMk/>
            <pc:sldMk cId="2207731902" sldId="356"/>
            <ac:spMk id="3" creationId="{8B10B5F1-2834-4CFC-98ED-D7595D2BCE84}"/>
          </ac:spMkLst>
        </pc:spChg>
        <pc:spChg chg="mod">
          <ac:chgData name="Jonathan Guidry" userId="be689399-478c-48bd-abdc-e94def38f343" providerId="ADAL" clId="{DA5FCA48-F305-42C3-B528-0E25FA80459B}" dt="2025-03-04T14:36:34.514" v="203" actId="14100"/>
          <ac:spMkLst>
            <pc:docMk/>
            <pc:sldMk cId="2207731902" sldId="356"/>
            <ac:spMk id="14" creationId="{CB43993F-2140-B0C7-77B6-A9F176FF0E17}"/>
          </ac:spMkLst>
        </pc:spChg>
        <pc:spChg chg="mod ord">
          <ac:chgData name="Jonathan Guidry" userId="be689399-478c-48bd-abdc-e94def38f343" providerId="ADAL" clId="{DA5FCA48-F305-42C3-B528-0E25FA80459B}" dt="2025-03-04T14:37:52.800" v="217" actId="14100"/>
          <ac:spMkLst>
            <pc:docMk/>
            <pc:sldMk cId="2207731902" sldId="356"/>
            <ac:spMk id="15" creationId="{7D67A25B-0C42-F36F-69A2-E02669D07D4E}"/>
          </ac:spMkLst>
        </pc:spChg>
        <pc:spChg chg="mod ord">
          <ac:chgData name="Jonathan Guidry" userId="be689399-478c-48bd-abdc-e94def38f343" providerId="ADAL" clId="{DA5FCA48-F305-42C3-B528-0E25FA80459B}" dt="2025-03-04T14:38:59.631" v="227" actId="14100"/>
          <ac:spMkLst>
            <pc:docMk/>
            <pc:sldMk cId="2207731902" sldId="356"/>
            <ac:spMk id="16" creationId="{3E582BDE-027E-EE95-DA7C-D40739358F00}"/>
          </ac:spMkLst>
        </pc:spChg>
        <pc:picChg chg="del">
          <ac:chgData name="Jonathan Guidry" userId="be689399-478c-48bd-abdc-e94def38f343" providerId="ADAL" clId="{DA5FCA48-F305-42C3-B528-0E25FA80459B}" dt="2025-03-04T14:36:09.043" v="196" actId="478"/>
          <ac:picMkLst>
            <pc:docMk/>
            <pc:sldMk cId="2207731902" sldId="356"/>
            <ac:picMk id="5" creationId="{4FCBFF71-6022-8A69-E491-322AC32B74FF}"/>
          </ac:picMkLst>
        </pc:picChg>
        <pc:picChg chg="add mod">
          <ac:chgData name="Jonathan Guidry" userId="be689399-478c-48bd-abdc-e94def38f343" providerId="ADAL" clId="{DA5FCA48-F305-42C3-B528-0E25FA80459B}" dt="2025-03-04T14:36:22.499" v="200" actId="1076"/>
          <ac:picMkLst>
            <pc:docMk/>
            <pc:sldMk cId="2207731902" sldId="356"/>
            <ac:picMk id="6" creationId="{679C99D8-2B52-F007-9941-C8D27A0CA5FB}"/>
          </ac:picMkLst>
        </pc:picChg>
        <pc:picChg chg="del">
          <ac:chgData name="Jonathan Guidry" userId="be689399-478c-48bd-abdc-e94def38f343" providerId="ADAL" clId="{DA5FCA48-F305-42C3-B528-0E25FA80459B}" dt="2025-03-04T14:36:38.319" v="204" actId="478"/>
          <ac:picMkLst>
            <pc:docMk/>
            <pc:sldMk cId="2207731902" sldId="356"/>
            <ac:picMk id="7" creationId="{DE554D5D-024F-E9F8-71D7-D16A8C93E26B}"/>
          </ac:picMkLst>
        </pc:picChg>
        <pc:picChg chg="add mod">
          <ac:chgData name="Jonathan Guidry" userId="be689399-478c-48bd-abdc-e94def38f343" providerId="ADAL" clId="{DA5FCA48-F305-42C3-B528-0E25FA80459B}" dt="2025-03-04T14:37:46.111" v="215" actId="1076"/>
          <ac:picMkLst>
            <pc:docMk/>
            <pc:sldMk cId="2207731902" sldId="356"/>
            <ac:picMk id="9" creationId="{920E61BD-C23D-DCC4-19C1-A02C3CFC0AB3}"/>
          </ac:picMkLst>
        </pc:picChg>
        <pc:picChg chg="del">
          <ac:chgData name="Jonathan Guidry" userId="be689399-478c-48bd-abdc-e94def38f343" providerId="ADAL" clId="{DA5FCA48-F305-42C3-B528-0E25FA80459B}" dt="2025-03-04T14:38:28.940" v="218" actId="478"/>
          <ac:picMkLst>
            <pc:docMk/>
            <pc:sldMk cId="2207731902" sldId="356"/>
            <ac:picMk id="10" creationId="{A5770980-C5E7-C102-94D4-B4CAE188E1FE}"/>
          </ac:picMkLst>
        </pc:picChg>
        <pc:picChg chg="add mod">
          <ac:chgData name="Jonathan Guidry" userId="be689399-478c-48bd-abdc-e94def38f343" providerId="ADAL" clId="{DA5FCA48-F305-42C3-B528-0E25FA80459B}" dt="2025-03-04T14:38:52.751" v="225" actId="1076"/>
          <ac:picMkLst>
            <pc:docMk/>
            <pc:sldMk cId="2207731902" sldId="356"/>
            <ac:picMk id="12" creationId="{9EC603B3-2A0D-78A4-EFBC-1D3092F214F7}"/>
          </ac:picMkLst>
        </pc:picChg>
      </pc:sldChg>
      <pc:sldChg chg="addSp delSp modSp mod">
        <pc:chgData name="Jonathan Guidry" userId="be689399-478c-48bd-abdc-e94def38f343" providerId="ADAL" clId="{DA5FCA48-F305-42C3-B528-0E25FA80459B}" dt="2025-03-05T21:52:46.046" v="4212" actId="20577"/>
        <pc:sldMkLst>
          <pc:docMk/>
          <pc:sldMk cId="3091210114" sldId="458"/>
        </pc:sldMkLst>
        <pc:spChg chg="mod">
          <ac:chgData name="Jonathan Guidry" userId="be689399-478c-48bd-abdc-e94def38f343" providerId="ADAL" clId="{DA5FCA48-F305-42C3-B528-0E25FA80459B}" dt="2025-03-05T21:52:46.046" v="4212" actId="20577"/>
          <ac:spMkLst>
            <pc:docMk/>
            <pc:sldMk cId="3091210114" sldId="458"/>
            <ac:spMk id="2" creationId="{9482230D-0464-45A1-B120-9EC57FF41EE4}"/>
          </ac:spMkLst>
        </pc:spChg>
        <pc:spChg chg="mod">
          <ac:chgData name="Jonathan Guidry" userId="be689399-478c-48bd-abdc-e94def38f343" providerId="ADAL" clId="{DA5FCA48-F305-42C3-B528-0E25FA80459B}" dt="2025-03-04T20:09:38.040" v="252" actId="20577"/>
          <ac:spMkLst>
            <pc:docMk/>
            <pc:sldMk cId="3091210114" sldId="458"/>
            <ac:spMk id="10" creationId="{15B74791-A141-5E0C-974D-614B270A991C}"/>
          </ac:spMkLst>
        </pc:spChg>
        <pc:spChg chg="mod">
          <ac:chgData name="Jonathan Guidry" userId="be689399-478c-48bd-abdc-e94def38f343" providerId="ADAL" clId="{DA5FCA48-F305-42C3-B528-0E25FA80459B}" dt="2025-03-04T14:41:48.783" v="248" actId="14100"/>
          <ac:spMkLst>
            <pc:docMk/>
            <pc:sldMk cId="3091210114" sldId="458"/>
            <ac:spMk id="11" creationId="{B2255CF2-1C03-4FC8-D508-50642C70629F}"/>
          </ac:spMkLst>
        </pc:spChg>
        <pc:picChg chg="del">
          <ac:chgData name="Jonathan Guidry" userId="be689399-478c-48bd-abdc-e94def38f343" providerId="ADAL" clId="{DA5FCA48-F305-42C3-B528-0E25FA80459B}" dt="2025-03-04T14:41:16.595" v="240" actId="478"/>
          <ac:picMkLst>
            <pc:docMk/>
            <pc:sldMk cId="3091210114" sldId="458"/>
            <ac:picMk id="4" creationId="{F7260B76-30B6-EDE5-0D99-F40FC35B5172}"/>
          </ac:picMkLst>
        </pc:picChg>
        <pc:picChg chg="add mod">
          <ac:chgData name="Jonathan Guidry" userId="be689399-478c-48bd-abdc-e94def38f343" providerId="ADAL" clId="{DA5FCA48-F305-42C3-B528-0E25FA80459B}" dt="2025-03-04T14:41:33.399" v="245" actId="1076"/>
          <ac:picMkLst>
            <pc:docMk/>
            <pc:sldMk cId="3091210114" sldId="458"/>
            <ac:picMk id="5" creationId="{3E812834-1E72-68F2-7C7C-0BE1F661A8EB}"/>
          </ac:picMkLst>
        </pc:picChg>
      </pc:sldChg>
      <pc:sldChg chg="addSp delSp modSp mod">
        <pc:chgData name="Jonathan Guidry" userId="be689399-478c-48bd-abdc-e94def38f343" providerId="ADAL" clId="{DA5FCA48-F305-42C3-B528-0E25FA80459B}" dt="2025-03-05T21:48:03.662" v="4149" actId="20577"/>
        <pc:sldMkLst>
          <pc:docMk/>
          <pc:sldMk cId="575128114" sldId="465"/>
        </pc:sldMkLst>
        <pc:spChg chg="mod">
          <ac:chgData name="Jonathan Guidry" userId="be689399-478c-48bd-abdc-e94def38f343" providerId="ADAL" clId="{DA5FCA48-F305-42C3-B528-0E25FA80459B}" dt="2025-03-05T21:48:03.662" v="4149" actId="20577"/>
          <ac:spMkLst>
            <pc:docMk/>
            <pc:sldMk cId="575128114" sldId="465"/>
            <ac:spMk id="2" creationId="{9482230D-0464-45A1-B120-9EC57FF41EE4}"/>
          </ac:spMkLst>
        </pc:spChg>
        <pc:picChg chg="del">
          <ac:chgData name="Jonathan Guidry" userId="be689399-478c-48bd-abdc-e94def38f343" providerId="ADAL" clId="{DA5FCA48-F305-42C3-B528-0E25FA80459B}" dt="2025-03-04T20:15:11.173" v="259" actId="478"/>
          <ac:picMkLst>
            <pc:docMk/>
            <pc:sldMk cId="575128114" sldId="465"/>
            <ac:picMk id="3" creationId="{761DC913-AC4D-1AA4-130F-80E8002E3ED3}"/>
          </ac:picMkLst>
        </pc:picChg>
        <pc:picChg chg="add mod">
          <ac:chgData name="Jonathan Guidry" userId="be689399-478c-48bd-abdc-e94def38f343" providerId="ADAL" clId="{DA5FCA48-F305-42C3-B528-0E25FA80459B}" dt="2025-03-04T20:15:19.949" v="262" actId="1076"/>
          <ac:picMkLst>
            <pc:docMk/>
            <pc:sldMk cId="575128114" sldId="465"/>
            <ac:picMk id="5" creationId="{EA15CD4F-CF09-8A9A-032B-870988A7ABE5}"/>
          </ac:picMkLst>
        </pc:picChg>
      </pc:sldChg>
      <pc:sldChg chg="addSp delSp modSp mod">
        <pc:chgData name="Jonathan Guidry" userId="be689399-478c-48bd-abdc-e94def38f343" providerId="ADAL" clId="{DA5FCA48-F305-42C3-B528-0E25FA80459B}" dt="2025-03-05T21:53:02.359" v="4213" actId="20577"/>
        <pc:sldMkLst>
          <pc:docMk/>
          <pc:sldMk cId="575822451" sldId="466"/>
        </pc:sldMkLst>
        <pc:spChg chg="mod">
          <ac:chgData name="Jonathan Guidry" userId="be689399-478c-48bd-abdc-e94def38f343" providerId="ADAL" clId="{DA5FCA48-F305-42C3-B528-0E25FA80459B}" dt="2025-03-05T21:53:02.359" v="4213" actId="20577"/>
          <ac:spMkLst>
            <pc:docMk/>
            <pc:sldMk cId="575822451" sldId="466"/>
            <ac:spMk id="2" creationId="{9482230D-0464-45A1-B120-9EC57FF41EE4}"/>
          </ac:spMkLst>
        </pc:spChg>
        <pc:spChg chg="mod">
          <ac:chgData name="Jonathan Guidry" userId="be689399-478c-48bd-abdc-e94def38f343" providerId="ADAL" clId="{DA5FCA48-F305-42C3-B528-0E25FA80459B}" dt="2025-03-04T20:17:13.705" v="276" actId="14100"/>
          <ac:spMkLst>
            <pc:docMk/>
            <pc:sldMk cId="575822451" sldId="466"/>
            <ac:spMk id="5" creationId="{2D5F7F3D-4BE8-4074-256D-AF38CF5D3B6F}"/>
          </ac:spMkLst>
        </pc:spChg>
        <pc:picChg chg="del">
          <ac:chgData name="Jonathan Guidry" userId="be689399-478c-48bd-abdc-e94def38f343" providerId="ADAL" clId="{DA5FCA48-F305-42C3-B528-0E25FA80459B}" dt="2025-03-04T20:15:52.192" v="263" actId="478"/>
          <ac:picMkLst>
            <pc:docMk/>
            <pc:sldMk cId="575822451" sldId="466"/>
            <ac:picMk id="3" creationId="{E4897DFD-EF76-4867-9149-3D4024E7E5C1}"/>
          </ac:picMkLst>
        </pc:picChg>
        <pc:picChg chg="add del mod">
          <ac:chgData name="Jonathan Guidry" userId="be689399-478c-48bd-abdc-e94def38f343" providerId="ADAL" clId="{DA5FCA48-F305-42C3-B528-0E25FA80459B}" dt="2025-03-04T20:16:44.989" v="271" actId="478"/>
          <ac:picMkLst>
            <pc:docMk/>
            <pc:sldMk cId="575822451" sldId="466"/>
            <ac:picMk id="6" creationId="{ABC44F30-0C74-0775-3A08-7FD87C964203}"/>
          </ac:picMkLst>
        </pc:picChg>
        <pc:picChg chg="add mod">
          <ac:chgData name="Jonathan Guidry" userId="be689399-478c-48bd-abdc-e94def38f343" providerId="ADAL" clId="{DA5FCA48-F305-42C3-B528-0E25FA80459B}" dt="2025-03-04T20:17:16.128" v="277" actId="14100"/>
          <ac:picMkLst>
            <pc:docMk/>
            <pc:sldMk cId="575822451" sldId="466"/>
            <ac:picMk id="8" creationId="{7AA4A8C6-04DC-C751-6338-8D47B1A3FB94}"/>
          </ac:picMkLst>
        </pc:picChg>
      </pc:sldChg>
      <pc:sldChg chg="addSp delSp modSp mod">
        <pc:chgData name="Jonathan Guidry" userId="be689399-478c-48bd-abdc-e94def38f343" providerId="ADAL" clId="{DA5FCA48-F305-42C3-B528-0E25FA80459B}" dt="2025-03-05T21:48:55.028" v="4171" actId="20577"/>
        <pc:sldMkLst>
          <pc:docMk/>
          <pc:sldMk cId="275727133" sldId="467"/>
        </pc:sldMkLst>
        <pc:spChg chg="mod">
          <ac:chgData name="Jonathan Guidry" userId="be689399-478c-48bd-abdc-e94def38f343" providerId="ADAL" clId="{DA5FCA48-F305-42C3-B528-0E25FA80459B}" dt="2025-03-05T21:48:55.028" v="4171" actId="20577"/>
          <ac:spMkLst>
            <pc:docMk/>
            <pc:sldMk cId="275727133" sldId="467"/>
            <ac:spMk id="2" creationId="{9482230D-0464-45A1-B120-9EC57FF41EE4}"/>
          </ac:spMkLst>
        </pc:spChg>
        <pc:picChg chg="add mod">
          <ac:chgData name="Jonathan Guidry" userId="be689399-478c-48bd-abdc-e94def38f343" providerId="ADAL" clId="{DA5FCA48-F305-42C3-B528-0E25FA80459B}" dt="2025-03-04T14:29:02.256" v="119" actId="1076"/>
          <ac:picMkLst>
            <pc:docMk/>
            <pc:sldMk cId="275727133" sldId="467"/>
            <ac:picMk id="5" creationId="{A11BD99F-406B-7643-ADAC-6F79952F7714}"/>
          </ac:picMkLst>
        </pc:picChg>
        <pc:picChg chg="del">
          <ac:chgData name="Jonathan Guidry" userId="be689399-478c-48bd-abdc-e94def38f343" providerId="ADAL" clId="{DA5FCA48-F305-42C3-B528-0E25FA80459B}" dt="2025-03-04T14:28:42.850" v="112" actId="478"/>
          <ac:picMkLst>
            <pc:docMk/>
            <pc:sldMk cId="275727133" sldId="467"/>
            <ac:picMk id="6" creationId="{72FB25EF-9B03-534B-2A4F-AF1A8EEEE869}"/>
          </ac:picMkLst>
        </pc:picChg>
      </pc:sldChg>
      <pc:sldChg chg="addSp delSp modSp mod">
        <pc:chgData name="Jonathan Guidry" userId="be689399-478c-48bd-abdc-e94def38f343" providerId="ADAL" clId="{DA5FCA48-F305-42C3-B528-0E25FA80459B}" dt="2025-03-05T21:52:17.770" v="4211" actId="14100"/>
        <pc:sldMkLst>
          <pc:docMk/>
          <pc:sldMk cId="84695431" sldId="468"/>
        </pc:sldMkLst>
        <pc:spChg chg="mod">
          <ac:chgData name="Jonathan Guidry" userId="be689399-478c-48bd-abdc-e94def38f343" providerId="ADAL" clId="{DA5FCA48-F305-42C3-B528-0E25FA80459B}" dt="2025-03-05T21:48:58.550" v="4177" actId="20577"/>
          <ac:spMkLst>
            <pc:docMk/>
            <pc:sldMk cId="84695431" sldId="468"/>
            <ac:spMk id="2" creationId="{9482230D-0464-45A1-B120-9EC57FF41EE4}"/>
          </ac:spMkLst>
        </pc:spChg>
        <pc:spChg chg="mod">
          <ac:chgData name="Jonathan Guidry" userId="be689399-478c-48bd-abdc-e94def38f343" providerId="ADAL" clId="{DA5FCA48-F305-42C3-B528-0E25FA80459B}" dt="2025-03-04T14:30:35.911" v="126" actId="14100"/>
          <ac:spMkLst>
            <pc:docMk/>
            <pc:sldMk cId="84695431" sldId="468"/>
            <ac:spMk id="7" creationId="{9B202477-9DCA-004D-BBAC-D5956CB0B70B}"/>
          </ac:spMkLst>
        </pc:spChg>
        <pc:picChg chg="del">
          <ac:chgData name="Jonathan Guidry" userId="be689399-478c-48bd-abdc-e94def38f343" providerId="ADAL" clId="{DA5FCA48-F305-42C3-B528-0E25FA80459B}" dt="2025-03-04T14:30:18.787" v="120" actId="478"/>
          <ac:picMkLst>
            <pc:docMk/>
            <pc:sldMk cId="84695431" sldId="468"/>
            <ac:picMk id="5" creationId="{5D42F212-4D86-AC18-2F4B-28E01537DB43}"/>
          </ac:picMkLst>
        </pc:picChg>
        <pc:picChg chg="add del mod">
          <ac:chgData name="Jonathan Guidry" userId="be689399-478c-48bd-abdc-e94def38f343" providerId="ADAL" clId="{DA5FCA48-F305-42C3-B528-0E25FA80459B}" dt="2025-03-05T21:52:03.789" v="4206" actId="478"/>
          <ac:picMkLst>
            <pc:docMk/>
            <pc:sldMk cId="84695431" sldId="468"/>
            <ac:picMk id="6" creationId="{DC0ADEC3-9905-5A53-DA39-6F6BA67EB1D3}"/>
          </ac:picMkLst>
        </pc:picChg>
        <pc:picChg chg="add mod">
          <ac:chgData name="Jonathan Guidry" userId="be689399-478c-48bd-abdc-e94def38f343" providerId="ADAL" clId="{DA5FCA48-F305-42C3-B528-0E25FA80459B}" dt="2025-03-05T21:52:17.770" v="4211" actId="14100"/>
          <ac:picMkLst>
            <pc:docMk/>
            <pc:sldMk cId="84695431" sldId="468"/>
            <ac:picMk id="9" creationId="{62CF8CEB-C39D-A959-E817-9D6C991B6001}"/>
          </ac:picMkLst>
        </pc:picChg>
      </pc:sldChg>
      <pc:sldChg chg="modSp mod">
        <pc:chgData name="Jonathan Guidry" userId="be689399-478c-48bd-abdc-e94def38f343" providerId="ADAL" clId="{DA5FCA48-F305-42C3-B528-0E25FA80459B}" dt="2025-03-05T21:49:04.022" v="4183" actId="20577"/>
        <pc:sldMkLst>
          <pc:docMk/>
          <pc:sldMk cId="4133062066" sldId="469"/>
        </pc:sldMkLst>
        <pc:spChg chg="mod">
          <ac:chgData name="Jonathan Guidry" userId="be689399-478c-48bd-abdc-e94def38f343" providerId="ADAL" clId="{DA5FCA48-F305-42C3-B528-0E25FA80459B}" dt="2025-03-05T21:49:04.022" v="4183" actId="20577"/>
          <ac:spMkLst>
            <pc:docMk/>
            <pc:sldMk cId="4133062066" sldId="469"/>
            <ac:spMk id="2" creationId="{201F47B4-C0EE-91FD-536B-D0B873116E5A}"/>
          </ac:spMkLst>
        </pc:spChg>
      </pc:sldChg>
      <pc:sldChg chg="modSp mod">
        <pc:chgData name="Jonathan Guidry" userId="be689399-478c-48bd-abdc-e94def38f343" providerId="ADAL" clId="{DA5FCA48-F305-42C3-B528-0E25FA80459B}" dt="2025-03-05T21:50:02.750" v="4205" actId="20577"/>
        <pc:sldMkLst>
          <pc:docMk/>
          <pc:sldMk cId="2066304763" sldId="470"/>
        </pc:sldMkLst>
        <pc:spChg chg="mod">
          <ac:chgData name="Jonathan Guidry" userId="be689399-478c-48bd-abdc-e94def38f343" providerId="ADAL" clId="{DA5FCA48-F305-42C3-B528-0E25FA80459B}" dt="2025-03-05T21:50:02.750" v="4205" actId="20577"/>
          <ac:spMkLst>
            <pc:docMk/>
            <pc:sldMk cId="2066304763" sldId="470"/>
            <ac:spMk id="2" creationId="{201F47B4-C0EE-91FD-536B-D0B873116E5A}"/>
          </ac:spMkLst>
        </pc:spChg>
      </pc:sldChg>
      <pc:sldChg chg="modSp mod">
        <pc:chgData name="Jonathan Guidry" userId="be689399-478c-48bd-abdc-e94def38f343" providerId="ADAL" clId="{DA5FCA48-F305-42C3-B528-0E25FA80459B}" dt="2025-03-04T20:17:36.196" v="283" actId="20577"/>
        <pc:sldMkLst>
          <pc:docMk/>
          <pc:sldMk cId="4218914682" sldId="480"/>
        </pc:sldMkLst>
        <pc:spChg chg="mod">
          <ac:chgData name="Jonathan Guidry" userId="be689399-478c-48bd-abdc-e94def38f343" providerId="ADAL" clId="{DA5FCA48-F305-42C3-B528-0E25FA80459B}" dt="2025-03-04T20:17:36.196" v="283" actId="20577"/>
          <ac:spMkLst>
            <pc:docMk/>
            <pc:sldMk cId="4218914682" sldId="480"/>
            <ac:spMk id="3" creationId="{AD5CF381-2482-E9B4-FEA8-317B72FF50FF}"/>
          </ac:spMkLst>
        </pc:spChg>
      </pc:sldChg>
      <pc:sldChg chg="addSp delSp modSp mod">
        <pc:chgData name="Jonathan Guidry" userId="be689399-478c-48bd-abdc-e94def38f343" providerId="ADAL" clId="{DA5FCA48-F305-42C3-B528-0E25FA80459B}" dt="2025-03-05T21:48:43.630" v="4165" actId="20577"/>
        <pc:sldMkLst>
          <pc:docMk/>
          <pc:sldMk cId="2295937298" sldId="481"/>
        </pc:sldMkLst>
        <pc:spChg chg="mod">
          <ac:chgData name="Jonathan Guidry" userId="be689399-478c-48bd-abdc-e94def38f343" providerId="ADAL" clId="{DA5FCA48-F305-42C3-B528-0E25FA80459B}" dt="2025-03-05T21:48:43.630" v="4165" actId="20577"/>
          <ac:spMkLst>
            <pc:docMk/>
            <pc:sldMk cId="2295937298" sldId="481"/>
            <ac:spMk id="2" creationId="{9482230D-0464-45A1-B120-9EC57FF41EE4}"/>
          </ac:spMkLst>
        </pc:spChg>
        <pc:spChg chg="mod">
          <ac:chgData name="Jonathan Guidry" userId="be689399-478c-48bd-abdc-e94def38f343" providerId="ADAL" clId="{DA5FCA48-F305-42C3-B528-0E25FA80459B}" dt="2025-03-04T20:40:03.745" v="392" actId="20577"/>
          <ac:spMkLst>
            <pc:docMk/>
            <pc:sldMk cId="2295937298" sldId="481"/>
            <ac:spMk id="10" creationId="{15B74791-A141-5E0C-974D-614B270A991C}"/>
          </ac:spMkLst>
        </pc:spChg>
        <pc:picChg chg="del">
          <ac:chgData name="Jonathan Guidry" userId="be689399-478c-48bd-abdc-e94def38f343" providerId="ADAL" clId="{DA5FCA48-F305-42C3-B528-0E25FA80459B}" dt="2025-03-04T20:40:07.240" v="393" actId="478"/>
          <ac:picMkLst>
            <pc:docMk/>
            <pc:sldMk cId="2295937298" sldId="481"/>
            <ac:picMk id="4" creationId="{BEF5F177-B92F-1FCA-888C-AF94987C15DB}"/>
          </ac:picMkLst>
        </pc:picChg>
        <pc:picChg chg="add mod">
          <ac:chgData name="Jonathan Guidry" userId="be689399-478c-48bd-abdc-e94def38f343" providerId="ADAL" clId="{DA5FCA48-F305-42C3-B528-0E25FA80459B}" dt="2025-03-04T20:40:28.836" v="398" actId="14100"/>
          <ac:picMkLst>
            <pc:docMk/>
            <pc:sldMk cId="2295937298" sldId="481"/>
            <ac:picMk id="5" creationId="{6F05B7F7-6B55-FD7C-5EB8-C8E1E6B8C9FF}"/>
          </ac:picMkLst>
        </pc:picChg>
      </pc:sldChg>
      <pc:sldChg chg="addSp delSp modSp mod">
        <pc:chgData name="Jonathan Guidry" userId="be689399-478c-48bd-abdc-e94def38f343" providerId="ADAL" clId="{DA5FCA48-F305-42C3-B528-0E25FA80459B}" dt="2025-03-04T20:50:07.628" v="1148" actId="1076"/>
        <pc:sldMkLst>
          <pc:docMk/>
          <pc:sldMk cId="2397549737" sldId="483"/>
        </pc:sldMkLst>
        <pc:spChg chg="mod">
          <ac:chgData name="Jonathan Guidry" userId="be689399-478c-48bd-abdc-e94def38f343" providerId="ADAL" clId="{DA5FCA48-F305-42C3-B528-0E25FA80459B}" dt="2025-03-04T20:44:11.953" v="411" actId="20577"/>
          <ac:spMkLst>
            <pc:docMk/>
            <pc:sldMk cId="2397549737" sldId="483"/>
            <ac:spMk id="2" creationId="{9482230D-0464-45A1-B120-9EC57FF41EE4}"/>
          </ac:spMkLst>
        </pc:spChg>
        <pc:spChg chg="mod">
          <ac:chgData name="Jonathan Guidry" userId="be689399-478c-48bd-abdc-e94def38f343" providerId="ADAL" clId="{DA5FCA48-F305-42C3-B528-0E25FA80459B}" dt="2025-03-04T20:50:07.628" v="1148" actId="1076"/>
          <ac:spMkLst>
            <pc:docMk/>
            <pc:sldMk cId="2397549737" sldId="483"/>
            <ac:spMk id="10" creationId="{15B74791-A141-5E0C-974D-614B270A991C}"/>
          </ac:spMkLst>
        </pc:spChg>
        <pc:picChg chg="del">
          <ac:chgData name="Jonathan Guidry" userId="be689399-478c-48bd-abdc-e94def38f343" providerId="ADAL" clId="{DA5FCA48-F305-42C3-B528-0E25FA80459B}" dt="2025-03-04T20:44:17.735" v="412" actId="478"/>
          <ac:picMkLst>
            <pc:docMk/>
            <pc:sldMk cId="2397549737" sldId="483"/>
            <ac:picMk id="4" creationId="{51EE349E-2DE9-538D-4BD3-F4B8D978DBC2}"/>
          </ac:picMkLst>
        </pc:picChg>
        <pc:picChg chg="add mod">
          <ac:chgData name="Jonathan Guidry" userId="be689399-478c-48bd-abdc-e94def38f343" providerId="ADAL" clId="{DA5FCA48-F305-42C3-B528-0E25FA80459B}" dt="2025-03-04T20:45:57.356" v="415" actId="1076"/>
          <ac:picMkLst>
            <pc:docMk/>
            <pc:sldMk cId="2397549737" sldId="483"/>
            <ac:picMk id="5" creationId="{7E93B00A-4782-FB50-B5C7-17C2ED13DE55}"/>
          </ac:picMkLst>
        </pc:picChg>
      </pc:sldChg>
      <pc:sldChg chg="addSp delSp modSp mod">
        <pc:chgData name="Jonathan Guidry" userId="be689399-478c-48bd-abdc-e94def38f343" providerId="ADAL" clId="{DA5FCA48-F305-42C3-B528-0E25FA80459B}" dt="2025-03-04T21:01:47.728" v="1302" actId="1076"/>
        <pc:sldMkLst>
          <pc:docMk/>
          <pc:sldMk cId="686468918" sldId="484"/>
        </pc:sldMkLst>
        <pc:spChg chg="mod">
          <ac:chgData name="Jonathan Guidry" userId="be689399-478c-48bd-abdc-e94def38f343" providerId="ADAL" clId="{DA5FCA48-F305-42C3-B528-0E25FA80459B}" dt="2025-03-04T20:57:27.304" v="1180" actId="20577"/>
          <ac:spMkLst>
            <pc:docMk/>
            <pc:sldMk cId="686468918" sldId="484"/>
            <ac:spMk id="2" creationId="{9482230D-0464-45A1-B120-9EC57FF41EE4}"/>
          </ac:spMkLst>
        </pc:spChg>
        <pc:spChg chg="mod">
          <ac:chgData name="Jonathan Guidry" userId="be689399-478c-48bd-abdc-e94def38f343" providerId="ADAL" clId="{DA5FCA48-F305-42C3-B528-0E25FA80459B}" dt="2025-03-04T20:59:17.139" v="1299" actId="14100"/>
          <ac:spMkLst>
            <pc:docMk/>
            <pc:sldMk cId="686468918" sldId="484"/>
            <ac:spMk id="6" creationId="{CB67094C-650A-4859-FACE-BF519FF27E10}"/>
          </ac:spMkLst>
        </pc:spChg>
        <pc:spChg chg="mod">
          <ac:chgData name="Jonathan Guidry" userId="be689399-478c-48bd-abdc-e94def38f343" providerId="ADAL" clId="{DA5FCA48-F305-42C3-B528-0E25FA80459B}" dt="2025-03-04T20:58:42.785" v="1293" actId="20577"/>
          <ac:spMkLst>
            <pc:docMk/>
            <pc:sldMk cId="686468918" sldId="484"/>
            <ac:spMk id="10" creationId="{15B74791-A141-5E0C-974D-614B270A991C}"/>
          </ac:spMkLst>
        </pc:spChg>
        <pc:picChg chg="del">
          <ac:chgData name="Jonathan Guidry" userId="be689399-478c-48bd-abdc-e94def38f343" providerId="ADAL" clId="{DA5FCA48-F305-42C3-B528-0E25FA80459B}" dt="2025-03-04T20:55:42.849" v="1157" actId="478"/>
          <ac:picMkLst>
            <pc:docMk/>
            <pc:sldMk cId="686468918" sldId="484"/>
            <ac:picMk id="4" creationId="{F93FCAC3-F1C8-7BA8-5C6A-8AB00698C0FD}"/>
          </ac:picMkLst>
        </pc:picChg>
        <pc:picChg chg="add mod">
          <ac:chgData name="Jonathan Guidry" userId="be689399-478c-48bd-abdc-e94def38f343" providerId="ADAL" clId="{DA5FCA48-F305-42C3-B528-0E25FA80459B}" dt="2025-03-04T20:59:14.475" v="1298" actId="14100"/>
          <ac:picMkLst>
            <pc:docMk/>
            <pc:sldMk cId="686468918" sldId="484"/>
            <ac:picMk id="5" creationId="{92130EE2-17AA-AB3D-6E7B-00C4867421C7}"/>
          </ac:picMkLst>
        </pc:picChg>
        <pc:picChg chg="add mod">
          <ac:chgData name="Jonathan Guidry" userId="be689399-478c-48bd-abdc-e94def38f343" providerId="ADAL" clId="{DA5FCA48-F305-42C3-B528-0E25FA80459B}" dt="2025-03-04T21:01:47.728" v="1302" actId="1076"/>
          <ac:picMkLst>
            <pc:docMk/>
            <pc:sldMk cId="686468918" sldId="484"/>
            <ac:picMk id="8" creationId="{E30644A0-60B9-1E5C-A7D2-915A10A19112}"/>
          </ac:picMkLst>
        </pc:picChg>
      </pc:sldChg>
      <pc:sldChg chg="addSp delSp modSp mod">
        <pc:chgData name="Jonathan Guidry" userId="be689399-478c-48bd-abdc-e94def38f343" providerId="ADAL" clId="{DA5FCA48-F305-42C3-B528-0E25FA80459B}" dt="2025-03-04T21:15:01.852" v="1938" actId="14100"/>
        <pc:sldMkLst>
          <pc:docMk/>
          <pc:sldMk cId="33371726" sldId="485"/>
        </pc:sldMkLst>
        <pc:spChg chg="mod">
          <ac:chgData name="Jonathan Guidry" userId="be689399-478c-48bd-abdc-e94def38f343" providerId="ADAL" clId="{DA5FCA48-F305-42C3-B528-0E25FA80459B}" dt="2025-03-04T21:02:38.778" v="1335" actId="20577"/>
          <ac:spMkLst>
            <pc:docMk/>
            <pc:sldMk cId="33371726" sldId="485"/>
            <ac:spMk id="2" creationId="{9482230D-0464-45A1-B120-9EC57FF41EE4}"/>
          </ac:spMkLst>
        </pc:spChg>
        <pc:spChg chg="mod">
          <ac:chgData name="Jonathan Guidry" userId="be689399-478c-48bd-abdc-e94def38f343" providerId="ADAL" clId="{DA5FCA48-F305-42C3-B528-0E25FA80459B}" dt="2025-03-04T21:08:42.552" v="1342" actId="14100"/>
          <ac:spMkLst>
            <pc:docMk/>
            <pc:sldMk cId="33371726" sldId="485"/>
            <ac:spMk id="6" creationId="{4B235538-4887-1FAB-579C-C70672EC0DFF}"/>
          </ac:spMkLst>
        </pc:spChg>
        <pc:spChg chg="mod">
          <ac:chgData name="Jonathan Guidry" userId="be689399-478c-48bd-abdc-e94def38f343" providerId="ADAL" clId="{DA5FCA48-F305-42C3-B528-0E25FA80459B}" dt="2025-03-04T21:14:47.607" v="1933" actId="20577"/>
          <ac:spMkLst>
            <pc:docMk/>
            <pc:sldMk cId="33371726" sldId="485"/>
            <ac:spMk id="10" creationId="{15B74791-A141-5E0C-974D-614B270A991C}"/>
          </ac:spMkLst>
        </pc:spChg>
        <pc:picChg chg="add del mod">
          <ac:chgData name="Jonathan Guidry" userId="be689399-478c-48bd-abdc-e94def38f343" providerId="ADAL" clId="{DA5FCA48-F305-42C3-B528-0E25FA80459B}" dt="2025-03-04T21:12:00.570" v="1649" actId="478"/>
          <ac:picMkLst>
            <pc:docMk/>
            <pc:sldMk cId="33371726" sldId="485"/>
            <ac:picMk id="4" creationId="{FC8D3678-751E-B650-2FCD-09D8648178CA}"/>
          </ac:picMkLst>
        </pc:picChg>
        <pc:picChg chg="del">
          <ac:chgData name="Jonathan Guidry" userId="be689399-478c-48bd-abdc-e94def38f343" providerId="ADAL" clId="{DA5FCA48-F305-42C3-B528-0E25FA80459B}" dt="2025-03-04T21:04:02.610" v="1336" actId="478"/>
          <ac:picMkLst>
            <pc:docMk/>
            <pc:sldMk cId="33371726" sldId="485"/>
            <ac:picMk id="5" creationId="{1F571F93-C772-C279-E2F2-BDB44EF6E5E2}"/>
          </ac:picMkLst>
        </pc:picChg>
        <pc:picChg chg="add mod">
          <ac:chgData name="Jonathan Guidry" userId="be689399-478c-48bd-abdc-e94def38f343" providerId="ADAL" clId="{DA5FCA48-F305-42C3-B528-0E25FA80459B}" dt="2025-03-04T21:15:01.852" v="1938" actId="14100"/>
          <ac:picMkLst>
            <pc:docMk/>
            <pc:sldMk cId="33371726" sldId="485"/>
            <ac:picMk id="8" creationId="{181D955D-6F0D-4109-0873-36DFE1793381}"/>
          </ac:picMkLst>
        </pc:picChg>
      </pc:sldChg>
      <pc:sldChg chg="addSp delSp modSp mod">
        <pc:chgData name="Jonathan Guidry" userId="be689399-478c-48bd-abdc-e94def38f343" providerId="ADAL" clId="{DA5FCA48-F305-42C3-B528-0E25FA80459B}" dt="2025-03-05T21:55:08.172" v="4214" actId="20577"/>
        <pc:sldMkLst>
          <pc:docMk/>
          <pc:sldMk cId="3420020929" sldId="486"/>
        </pc:sldMkLst>
        <pc:spChg chg="mod">
          <ac:chgData name="Jonathan Guidry" userId="be689399-478c-48bd-abdc-e94def38f343" providerId="ADAL" clId="{DA5FCA48-F305-42C3-B528-0E25FA80459B}" dt="2025-03-05T14:48:24.043" v="1985" actId="20577"/>
          <ac:spMkLst>
            <pc:docMk/>
            <pc:sldMk cId="3420020929" sldId="486"/>
            <ac:spMk id="2" creationId="{9482230D-0464-45A1-B120-9EC57FF41EE4}"/>
          </ac:spMkLst>
        </pc:spChg>
        <pc:spChg chg="add mod ord">
          <ac:chgData name="Jonathan Guidry" userId="be689399-478c-48bd-abdc-e94def38f343" providerId="ADAL" clId="{DA5FCA48-F305-42C3-B528-0E25FA80459B}" dt="2025-03-05T14:56:11.288" v="2606" actId="166"/>
          <ac:spMkLst>
            <pc:docMk/>
            <pc:sldMk cId="3420020929" sldId="486"/>
            <ac:spMk id="3" creationId="{5189D2A8-1AD8-27AD-1C89-5A1C75FAC271}"/>
          </ac:spMkLst>
        </pc:spChg>
        <pc:spChg chg="mod">
          <ac:chgData name="Jonathan Guidry" userId="be689399-478c-48bd-abdc-e94def38f343" providerId="ADAL" clId="{DA5FCA48-F305-42C3-B528-0E25FA80459B}" dt="2025-03-05T14:53:26.931" v="2596" actId="14100"/>
          <ac:spMkLst>
            <pc:docMk/>
            <pc:sldMk cId="3420020929" sldId="486"/>
            <ac:spMk id="6" creationId="{4B235538-4887-1FAB-579C-C70672EC0DFF}"/>
          </ac:spMkLst>
        </pc:spChg>
        <pc:spChg chg="mod">
          <ac:chgData name="Jonathan Guidry" userId="be689399-478c-48bd-abdc-e94def38f343" providerId="ADAL" clId="{DA5FCA48-F305-42C3-B528-0E25FA80459B}" dt="2025-03-05T21:55:08.172" v="4214" actId="20577"/>
          <ac:spMkLst>
            <pc:docMk/>
            <pc:sldMk cId="3420020929" sldId="486"/>
            <ac:spMk id="10" creationId="{15B74791-A141-5E0C-974D-614B270A991C}"/>
          </ac:spMkLst>
        </pc:spChg>
        <pc:picChg chg="del">
          <ac:chgData name="Jonathan Guidry" userId="be689399-478c-48bd-abdc-e94def38f343" providerId="ADAL" clId="{DA5FCA48-F305-42C3-B528-0E25FA80459B}" dt="2025-03-05T14:52:08.996" v="2578" actId="478"/>
          <ac:picMkLst>
            <pc:docMk/>
            <pc:sldMk cId="3420020929" sldId="486"/>
            <ac:picMk id="4" creationId="{11786A75-F574-5E82-DD5A-3753D0A40FDD}"/>
          </ac:picMkLst>
        </pc:picChg>
        <pc:picChg chg="add mod">
          <ac:chgData name="Jonathan Guidry" userId="be689399-478c-48bd-abdc-e94def38f343" providerId="ADAL" clId="{DA5FCA48-F305-42C3-B528-0E25FA80459B}" dt="2025-03-05T14:53:23.755" v="2595" actId="1076"/>
          <ac:picMkLst>
            <pc:docMk/>
            <pc:sldMk cId="3420020929" sldId="486"/>
            <ac:picMk id="7" creationId="{0F47C6F4-1818-CC07-F5BB-E5A75936EB57}"/>
          </ac:picMkLst>
        </pc:picChg>
        <pc:picChg chg="add mod">
          <ac:chgData name="Jonathan Guidry" userId="be689399-478c-48bd-abdc-e94def38f343" providerId="ADAL" clId="{DA5FCA48-F305-42C3-B528-0E25FA80459B}" dt="2025-03-05T14:56:19.038" v="2608" actId="14100"/>
          <ac:picMkLst>
            <pc:docMk/>
            <pc:sldMk cId="3420020929" sldId="486"/>
            <ac:picMk id="9" creationId="{A2AD76B5-DC2A-4B98-F06C-C46CA135E4FB}"/>
          </ac:picMkLst>
        </pc:picChg>
      </pc:sldChg>
      <pc:sldChg chg="addSp delSp modSp add mod">
        <pc:chgData name="Jonathan Guidry" userId="be689399-478c-48bd-abdc-e94def38f343" providerId="ADAL" clId="{DA5FCA48-F305-42C3-B528-0E25FA80459B}" dt="2025-03-05T21:55:51.347" v="4216" actId="20577"/>
        <pc:sldMkLst>
          <pc:docMk/>
          <pc:sldMk cId="906233103" sldId="487"/>
        </pc:sldMkLst>
        <pc:spChg chg="mod">
          <ac:chgData name="Jonathan Guidry" userId="be689399-478c-48bd-abdc-e94def38f343" providerId="ADAL" clId="{DA5FCA48-F305-42C3-B528-0E25FA80459B}" dt="2025-03-05T21:55:26.717" v="4215" actId="1076"/>
          <ac:spMkLst>
            <pc:docMk/>
            <pc:sldMk cId="906233103" sldId="487"/>
            <ac:spMk id="2" creationId="{9482230D-0464-45A1-B120-9EC57FF41EE4}"/>
          </ac:spMkLst>
        </pc:spChg>
        <pc:spChg chg="add del mod ord">
          <ac:chgData name="Jonathan Guidry" userId="be689399-478c-48bd-abdc-e94def38f343" providerId="ADAL" clId="{DA5FCA48-F305-42C3-B528-0E25FA80459B}" dt="2025-03-05T18:10:52.197" v="3402" actId="166"/>
          <ac:spMkLst>
            <pc:docMk/>
            <pc:sldMk cId="906233103" sldId="487"/>
            <ac:spMk id="3" creationId="{5189D2A8-1AD8-27AD-1C89-5A1C75FAC271}"/>
          </ac:spMkLst>
        </pc:spChg>
        <pc:spChg chg="mod ord">
          <ac:chgData name="Jonathan Guidry" userId="be689399-478c-48bd-abdc-e94def38f343" providerId="ADAL" clId="{DA5FCA48-F305-42C3-B528-0E25FA80459B}" dt="2025-03-05T18:06:07.672" v="2690" actId="14100"/>
          <ac:spMkLst>
            <pc:docMk/>
            <pc:sldMk cId="906233103" sldId="487"/>
            <ac:spMk id="6" creationId="{4B235538-4887-1FAB-579C-C70672EC0DFF}"/>
          </ac:spMkLst>
        </pc:spChg>
        <pc:spChg chg="mod">
          <ac:chgData name="Jonathan Guidry" userId="be689399-478c-48bd-abdc-e94def38f343" providerId="ADAL" clId="{DA5FCA48-F305-42C3-B528-0E25FA80459B}" dt="2025-03-05T21:55:51.347" v="4216" actId="20577"/>
          <ac:spMkLst>
            <pc:docMk/>
            <pc:sldMk cId="906233103" sldId="487"/>
            <ac:spMk id="10" creationId="{15B74791-A141-5E0C-974D-614B270A991C}"/>
          </ac:spMkLst>
        </pc:spChg>
        <pc:picChg chg="add mod">
          <ac:chgData name="Jonathan Guidry" userId="be689399-478c-48bd-abdc-e94def38f343" providerId="ADAL" clId="{DA5FCA48-F305-42C3-B528-0E25FA80459B}" dt="2025-03-05T18:06:01.496" v="2689" actId="1076"/>
          <ac:picMkLst>
            <pc:docMk/>
            <pc:sldMk cId="906233103" sldId="487"/>
            <ac:picMk id="5" creationId="{C8AF24CC-F21F-E516-4746-EE5BD18C4879}"/>
          </ac:picMkLst>
        </pc:picChg>
        <pc:picChg chg="del">
          <ac:chgData name="Jonathan Guidry" userId="be689399-478c-48bd-abdc-e94def38f343" providerId="ADAL" clId="{DA5FCA48-F305-42C3-B528-0E25FA80459B}" dt="2025-03-05T17:56:20.561" v="2676" actId="478"/>
          <ac:picMkLst>
            <pc:docMk/>
            <pc:sldMk cId="906233103" sldId="487"/>
            <ac:picMk id="7" creationId="{0F47C6F4-1818-CC07-F5BB-E5A75936EB57}"/>
          </ac:picMkLst>
        </pc:picChg>
        <pc:picChg chg="del">
          <ac:chgData name="Jonathan Guidry" userId="be689399-478c-48bd-abdc-e94def38f343" providerId="ADAL" clId="{DA5FCA48-F305-42C3-B528-0E25FA80459B}" dt="2025-03-05T17:56:21.022" v="2677" actId="478"/>
          <ac:picMkLst>
            <pc:docMk/>
            <pc:sldMk cId="906233103" sldId="487"/>
            <ac:picMk id="9" creationId="{A2AD76B5-DC2A-4B98-F06C-C46CA135E4FB}"/>
          </ac:picMkLst>
        </pc:picChg>
        <pc:picChg chg="add mod">
          <ac:chgData name="Jonathan Guidry" userId="be689399-478c-48bd-abdc-e94def38f343" providerId="ADAL" clId="{DA5FCA48-F305-42C3-B528-0E25FA80459B}" dt="2025-03-05T18:10:58.948" v="3404" actId="14100"/>
          <ac:picMkLst>
            <pc:docMk/>
            <pc:sldMk cId="906233103" sldId="487"/>
            <ac:picMk id="11" creationId="{2F49ADEA-CCC6-9BC2-00BC-412713B9A227}"/>
          </ac:picMkLst>
        </pc:picChg>
      </pc:sldChg>
      <pc:sldChg chg="addSp delSp modSp add mod">
        <pc:chgData name="Jonathan Guidry" userId="be689399-478c-48bd-abdc-e94def38f343" providerId="ADAL" clId="{DA5FCA48-F305-42C3-B528-0E25FA80459B}" dt="2025-03-05T21:45:07.108" v="4098" actId="22"/>
        <pc:sldMkLst>
          <pc:docMk/>
          <pc:sldMk cId="640928062" sldId="488"/>
        </pc:sldMkLst>
        <pc:spChg chg="mod">
          <ac:chgData name="Jonathan Guidry" userId="be689399-478c-48bd-abdc-e94def38f343" providerId="ADAL" clId="{DA5FCA48-F305-42C3-B528-0E25FA80459B}" dt="2025-03-05T18:12:40.992" v="3415" actId="20577"/>
          <ac:spMkLst>
            <pc:docMk/>
            <pc:sldMk cId="640928062" sldId="488"/>
            <ac:spMk id="2" creationId="{9482230D-0464-45A1-B120-9EC57FF41EE4}"/>
          </ac:spMkLst>
        </pc:spChg>
        <pc:spChg chg="del">
          <ac:chgData name="Jonathan Guidry" userId="be689399-478c-48bd-abdc-e94def38f343" providerId="ADAL" clId="{DA5FCA48-F305-42C3-B528-0E25FA80459B}" dt="2025-03-05T18:21:27.160" v="3433" actId="478"/>
          <ac:spMkLst>
            <pc:docMk/>
            <pc:sldMk cId="640928062" sldId="488"/>
            <ac:spMk id="3" creationId="{5189D2A8-1AD8-27AD-1C89-5A1C75FAC271}"/>
          </ac:spMkLst>
        </pc:spChg>
        <pc:spChg chg="mod">
          <ac:chgData name="Jonathan Guidry" userId="be689399-478c-48bd-abdc-e94def38f343" providerId="ADAL" clId="{DA5FCA48-F305-42C3-B528-0E25FA80459B}" dt="2025-03-05T18:21:41.428" v="3437" actId="14100"/>
          <ac:spMkLst>
            <pc:docMk/>
            <pc:sldMk cId="640928062" sldId="488"/>
            <ac:spMk id="6" creationId="{4B235538-4887-1FAB-579C-C70672EC0DFF}"/>
          </ac:spMkLst>
        </pc:spChg>
        <pc:spChg chg="mod">
          <ac:chgData name="Jonathan Guidry" userId="be689399-478c-48bd-abdc-e94def38f343" providerId="ADAL" clId="{DA5FCA48-F305-42C3-B528-0E25FA80459B}" dt="2025-03-05T21:43:49.482" v="4075" actId="20577"/>
          <ac:spMkLst>
            <pc:docMk/>
            <pc:sldMk cId="640928062" sldId="488"/>
            <ac:spMk id="10" creationId="{15B74791-A141-5E0C-974D-614B270A991C}"/>
          </ac:spMkLst>
        </pc:spChg>
        <pc:picChg chg="del">
          <ac:chgData name="Jonathan Guidry" userId="be689399-478c-48bd-abdc-e94def38f343" providerId="ADAL" clId="{DA5FCA48-F305-42C3-B528-0E25FA80459B}" dt="2025-03-05T18:12:44.893" v="3417" actId="478"/>
          <ac:picMkLst>
            <pc:docMk/>
            <pc:sldMk cId="640928062" sldId="488"/>
            <ac:picMk id="5" creationId="{C8AF24CC-F21F-E516-4746-EE5BD18C4879}"/>
          </ac:picMkLst>
        </pc:picChg>
        <pc:picChg chg="add mod">
          <ac:chgData name="Jonathan Guidry" userId="be689399-478c-48bd-abdc-e94def38f343" providerId="ADAL" clId="{DA5FCA48-F305-42C3-B528-0E25FA80459B}" dt="2025-03-05T18:21:32.859" v="3435" actId="1076"/>
          <ac:picMkLst>
            <pc:docMk/>
            <pc:sldMk cId="640928062" sldId="488"/>
            <ac:picMk id="7" creationId="{7BD84DB6-4491-C832-4818-7CD18F4FD225}"/>
          </ac:picMkLst>
        </pc:picChg>
        <pc:picChg chg="add del">
          <ac:chgData name="Jonathan Guidry" userId="be689399-478c-48bd-abdc-e94def38f343" providerId="ADAL" clId="{DA5FCA48-F305-42C3-B528-0E25FA80459B}" dt="2025-03-05T21:45:07.108" v="4098" actId="22"/>
          <ac:picMkLst>
            <pc:docMk/>
            <pc:sldMk cId="640928062" sldId="488"/>
            <ac:picMk id="9" creationId="{77EE60F9-0FD2-41C6-5238-C8AE6D4C68F7}"/>
          </ac:picMkLst>
        </pc:picChg>
        <pc:picChg chg="del">
          <ac:chgData name="Jonathan Guidry" userId="be689399-478c-48bd-abdc-e94def38f343" providerId="ADAL" clId="{DA5FCA48-F305-42C3-B528-0E25FA80459B}" dt="2025-03-05T18:12:43.754" v="3416" actId="478"/>
          <ac:picMkLst>
            <pc:docMk/>
            <pc:sldMk cId="640928062" sldId="488"/>
            <ac:picMk id="11" creationId="{2F49ADEA-CCC6-9BC2-00BC-412713B9A227}"/>
          </ac:picMkLst>
        </pc:picChg>
      </pc:sldChg>
      <pc:sldChg chg="addSp delSp modSp add mod ord">
        <pc:chgData name="Jonathan Guidry" userId="be689399-478c-48bd-abdc-e94def38f343" providerId="ADAL" clId="{DA5FCA48-F305-42C3-B528-0E25FA80459B}" dt="2025-03-05T22:13:50" v="4937" actId="20577"/>
        <pc:sldMkLst>
          <pc:docMk/>
          <pc:sldMk cId="1991467726" sldId="489"/>
        </pc:sldMkLst>
        <pc:spChg chg="mod">
          <ac:chgData name="Jonathan Guidry" userId="be689399-478c-48bd-abdc-e94def38f343" providerId="ADAL" clId="{DA5FCA48-F305-42C3-B528-0E25FA80459B}" dt="2025-03-05T22:07:00.990" v="4232" actId="20577"/>
          <ac:spMkLst>
            <pc:docMk/>
            <pc:sldMk cId="1991467726" sldId="489"/>
            <ac:spMk id="2" creationId="{9482230D-0464-45A1-B120-9EC57FF41EE4}"/>
          </ac:spMkLst>
        </pc:spChg>
        <pc:spChg chg="mod ord">
          <ac:chgData name="Jonathan Guidry" userId="be689399-478c-48bd-abdc-e94def38f343" providerId="ADAL" clId="{DA5FCA48-F305-42C3-B528-0E25FA80459B}" dt="2025-03-05T22:08:34.989" v="4384" actId="14100"/>
          <ac:spMkLst>
            <pc:docMk/>
            <pc:sldMk cId="1991467726" sldId="489"/>
            <ac:spMk id="6" creationId="{4B235538-4887-1FAB-579C-C70672EC0DFF}"/>
          </ac:spMkLst>
        </pc:spChg>
        <pc:spChg chg="mod">
          <ac:chgData name="Jonathan Guidry" userId="be689399-478c-48bd-abdc-e94def38f343" providerId="ADAL" clId="{DA5FCA48-F305-42C3-B528-0E25FA80459B}" dt="2025-03-05T22:13:50" v="4937" actId="20577"/>
          <ac:spMkLst>
            <pc:docMk/>
            <pc:sldMk cId="1991467726" sldId="489"/>
            <ac:spMk id="10" creationId="{15B74791-A141-5E0C-974D-614B270A991C}"/>
          </ac:spMkLst>
        </pc:spChg>
        <pc:picChg chg="add mod">
          <ac:chgData name="Jonathan Guidry" userId="be689399-478c-48bd-abdc-e94def38f343" providerId="ADAL" clId="{DA5FCA48-F305-42C3-B528-0E25FA80459B}" dt="2025-03-05T22:08:29.229" v="4383" actId="14100"/>
          <ac:picMkLst>
            <pc:docMk/>
            <pc:sldMk cId="1991467726" sldId="489"/>
            <ac:picMk id="4" creationId="{7E92790A-AEAB-5BE9-967F-A0E93EC3215B}"/>
          </ac:picMkLst>
        </pc:picChg>
        <pc:picChg chg="del">
          <ac:chgData name="Jonathan Guidry" userId="be689399-478c-48bd-abdc-e94def38f343" providerId="ADAL" clId="{DA5FCA48-F305-42C3-B528-0E25FA80459B}" dt="2025-03-05T22:07:52.413" v="4347" actId="478"/>
          <ac:picMkLst>
            <pc:docMk/>
            <pc:sldMk cId="1991467726" sldId="489"/>
            <ac:picMk id="7" creationId="{7BD84DB6-4491-C832-4818-7CD18F4FD225}"/>
          </ac:picMkLst>
        </pc:picChg>
      </pc:sldChg>
      <pc:sldChg chg="addSp delSp modSp add mod">
        <pc:chgData name="Jonathan Guidry" userId="be689399-478c-48bd-abdc-e94def38f343" providerId="ADAL" clId="{DA5FCA48-F305-42C3-B528-0E25FA80459B}" dt="2025-03-05T22:30:08.437" v="5671" actId="20577"/>
        <pc:sldMkLst>
          <pc:docMk/>
          <pc:sldMk cId="4259167568" sldId="490"/>
        </pc:sldMkLst>
        <pc:spChg chg="mod">
          <ac:chgData name="Jonathan Guidry" userId="be689399-478c-48bd-abdc-e94def38f343" providerId="ADAL" clId="{DA5FCA48-F305-42C3-B528-0E25FA80459B}" dt="2025-03-05T22:30:08.437" v="5671" actId="20577"/>
          <ac:spMkLst>
            <pc:docMk/>
            <pc:sldMk cId="4259167568" sldId="490"/>
            <ac:spMk id="10" creationId="{15B74791-A141-5E0C-974D-614B270A991C}"/>
          </ac:spMkLst>
        </pc:spChg>
        <pc:picChg chg="del">
          <ac:chgData name="Jonathan Guidry" userId="be689399-478c-48bd-abdc-e94def38f343" providerId="ADAL" clId="{DA5FCA48-F305-42C3-B528-0E25FA80459B}" dt="2025-03-05T22:18:14.678" v="4941" actId="478"/>
          <ac:picMkLst>
            <pc:docMk/>
            <pc:sldMk cId="4259167568" sldId="490"/>
            <ac:picMk id="4" creationId="{7E92790A-AEAB-5BE9-967F-A0E93EC3215B}"/>
          </ac:picMkLst>
        </pc:picChg>
        <pc:picChg chg="add del mod">
          <ac:chgData name="Jonathan Guidry" userId="be689399-478c-48bd-abdc-e94def38f343" providerId="ADAL" clId="{DA5FCA48-F305-42C3-B528-0E25FA80459B}" dt="2025-03-05T22:18:41.722" v="4948" actId="478"/>
          <ac:picMkLst>
            <pc:docMk/>
            <pc:sldMk cId="4259167568" sldId="490"/>
            <ac:picMk id="5" creationId="{B800F4BA-CF80-80C5-FD61-F5CE250EE68B}"/>
          </ac:picMkLst>
        </pc:picChg>
        <pc:picChg chg="add del mod">
          <ac:chgData name="Jonathan Guidry" userId="be689399-478c-48bd-abdc-e94def38f343" providerId="ADAL" clId="{DA5FCA48-F305-42C3-B528-0E25FA80459B}" dt="2025-03-05T22:27:50.901" v="5540" actId="478"/>
          <ac:picMkLst>
            <pc:docMk/>
            <pc:sldMk cId="4259167568" sldId="490"/>
            <ac:picMk id="8" creationId="{8035E6D5-E161-AD1B-AC09-43713350B8FD}"/>
          </ac:picMkLst>
        </pc:picChg>
        <pc:picChg chg="add del mod">
          <ac:chgData name="Jonathan Guidry" userId="be689399-478c-48bd-abdc-e94def38f343" providerId="ADAL" clId="{DA5FCA48-F305-42C3-B528-0E25FA80459B}" dt="2025-03-05T22:28:56.356" v="5650" actId="478"/>
          <ac:picMkLst>
            <pc:docMk/>
            <pc:sldMk cId="4259167568" sldId="490"/>
            <ac:picMk id="11" creationId="{8D2A8808-598D-7844-1A55-DF6199C05B38}"/>
          </ac:picMkLst>
        </pc:picChg>
        <pc:picChg chg="add mod">
          <ac:chgData name="Jonathan Guidry" userId="be689399-478c-48bd-abdc-e94def38f343" providerId="ADAL" clId="{DA5FCA48-F305-42C3-B528-0E25FA80459B}" dt="2025-03-05T22:29:23.446" v="5655" actId="14100"/>
          <ac:picMkLst>
            <pc:docMk/>
            <pc:sldMk cId="4259167568" sldId="490"/>
            <ac:picMk id="13" creationId="{1821AD50-0125-757C-DC33-2601CE4408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40F01-1B68-4EFE-BDB1-F641488266ED}"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2C311-393A-4F58-91D1-489F736A7061}" type="slidenum">
              <a:rPr lang="en-US" smtClean="0"/>
              <a:t>‹#›</a:t>
            </a:fld>
            <a:endParaRPr lang="en-US"/>
          </a:p>
        </p:txBody>
      </p:sp>
    </p:spTree>
    <p:extLst>
      <p:ext uri="{BB962C8B-B14F-4D97-AF65-F5344CB8AC3E}">
        <p14:creationId xmlns:p14="http://schemas.microsoft.com/office/powerpoint/2010/main" val="84475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1</a:t>
            </a:fld>
            <a:endParaRPr lang="en-US"/>
          </a:p>
        </p:txBody>
      </p:sp>
    </p:spTree>
    <p:extLst>
      <p:ext uri="{BB962C8B-B14F-4D97-AF65-F5344CB8AC3E}">
        <p14:creationId xmlns:p14="http://schemas.microsoft.com/office/powerpoint/2010/main" val="49857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10</a:t>
            </a:fld>
            <a:endParaRPr lang="en-US"/>
          </a:p>
        </p:txBody>
      </p:sp>
    </p:spTree>
    <p:extLst>
      <p:ext uri="{BB962C8B-B14F-4D97-AF65-F5344CB8AC3E}">
        <p14:creationId xmlns:p14="http://schemas.microsoft.com/office/powerpoint/2010/main" val="410494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11</a:t>
            </a:fld>
            <a:endParaRPr lang="en-US"/>
          </a:p>
        </p:txBody>
      </p:sp>
    </p:spTree>
    <p:extLst>
      <p:ext uri="{BB962C8B-B14F-4D97-AF65-F5344CB8AC3E}">
        <p14:creationId xmlns:p14="http://schemas.microsoft.com/office/powerpoint/2010/main" val="19000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12</a:t>
            </a:fld>
            <a:endParaRPr lang="en-US"/>
          </a:p>
        </p:txBody>
      </p:sp>
    </p:spTree>
    <p:extLst>
      <p:ext uri="{BB962C8B-B14F-4D97-AF65-F5344CB8AC3E}">
        <p14:creationId xmlns:p14="http://schemas.microsoft.com/office/powerpoint/2010/main" val="324415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13</a:t>
            </a:fld>
            <a:endParaRPr lang="en-US"/>
          </a:p>
        </p:txBody>
      </p:sp>
    </p:spTree>
    <p:extLst>
      <p:ext uri="{BB962C8B-B14F-4D97-AF65-F5344CB8AC3E}">
        <p14:creationId xmlns:p14="http://schemas.microsoft.com/office/powerpoint/2010/main" val="363771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14</a:t>
            </a:fld>
            <a:endParaRPr lang="en-US"/>
          </a:p>
        </p:txBody>
      </p:sp>
    </p:spTree>
    <p:extLst>
      <p:ext uri="{BB962C8B-B14F-4D97-AF65-F5344CB8AC3E}">
        <p14:creationId xmlns:p14="http://schemas.microsoft.com/office/powerpoint/2010/main" val="247973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15</a:t>
            </a:fld>
            <a:endParaRPr lang="en-US"/>
          </a:p>
        </p:txBody>
      </p:sp>
    </p:spTree>
    <p:extLst>
      <p:ext uri="{BB962C8B-B14F-4D97-AF65-F5344CB8AC3E}">
        <p14:creationId xmlns:p14="http://schemas.microsoft.com/office/powerpoint/2010/main" val="380158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16</a:t>
            </a:fld>
            <a:endParaRPr lang="en-US"/>
          </a:p>
        </p:txBody>
      </p:sp>
    </p:spTree>
    <p:extLst>
      <p:ext uri="{BB962C8B-B14F-4D97-AF65-F5344CB8AC3E}">
        <p14:creationId xmlns:p14="http://schemas.microsoft.com/office/powerpoint/2010/main" val="407167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17</a:t>
            </a:fld>
            <a:endParaRPr lang="en-US"/>
          </a:p>
        </p:txBody>
      </p:sp>
    </p:spTree>
    <p:extLst>
      <p:ext uri="{BB962C8B-B14F-4D97-AF65-F5344CB8AC3E}">
        <p14:creationId xmlns:p14="http://schemas.microsoft.com/office/powerpoint/2010/main" val="270683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18</a:t>
            </a:fld>
            <a:endParaRPr lang="en-US"/>
          </a:p>
        </p:txBody>
      </p:sp>
    </p:spTree>
    <p:extLst>
      <p:ext uri="{BB962C8B-B14F-4D97-AF65-F5344CB8AC3E}">
        <p14:creationId xmlns:p14="http://schemas.microsoft.com/office/powerpoint/2010/main" val="144626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19</a:t>
            </a:fld>
            <a:endParaRPr lang="en-US"/>
          </a:p>
        </p:txBody>
      </p:sp>
    </p:spTree>
    <p:extLst>
      <p:ext uri="{BB962C8B-B14F-4D97-AF65-F5344CB8AC3E}">
        <p14:creationId xmlns:p14="http://schemas.microsoft.com/office/powerpoint/2010/main" val="233442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2</a:t>
            </a:fld>
            <a:endParaRPr lang="en-US"/>
          </a:p>
        </p:txBody>
      </p:sp>
    </p:spTree>
    <p:extLst>
      <p:ext uri="{BB962C8B-B14F-4D97-AF65-F5344CB8AC3E}">
        <p14:creationId xmlns:p14="http://schemas.microsoft.com/office/powerpoint/2010/main" val="332617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20</a:t>
            </a:fld>
            <a:endParaRPr lang="en-US"/>
          </a:p>
        </p:txBody>
      </p:sp>
    </p:spTree>
    <p:extLst>
      <p:ext uri="{BB962C8B-B14F-4D97-AF65-F5344CB8AC3E}">
        <p14:creationId xmlns:p14="http://schemas.microsoft.com/office/powerpoint/2010/main" val="220675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3</a:t>
            </a:fld>
            <a:endParaRPr lang="en-US"/>
          </a:p>
        </p:txBody>
      </p:sp>
    </p:spTree>
    <p:extLst>
      <p:ext uri="{BB962C8B-B14F-4D97-AF65-F5344CB8AC3E}">
        <p14:creationId xmlns:p14="http://schemas.microsoft.com/office/powerpoint/2010/main" val="144581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4</a:t>
            </a:fld>
            <a:endParaRPr lang="en-US"/>
          </a:p>
        </p:txBody>
      </p:sp>
    </p:spTree>
    <p:extLst>
      <p:ext uri="{BB962C8B-B14F-4D97-AF65-F5344CB8AC3E}">
        <p14:creationId xmlns:p14="http://schemas.microsoft.com/office/powerpoint/2010/main" val="101828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5</a:t>
            </a:fld>
            <a:endParaRPr lang="en-US"/>
          </a:p>
        </p:txBody>
      </p:sp>
    </p:spTree>
    <p:extLst>
      <p:ext uri="{BB962C8B-B14F-4D97-AF65-F5344CB8AC3E}">
        <p14:creationId xmlns:p14="http://schemas.microsoft.com/office/powerpoint/2010/main" val="99631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6</a:t>
            </a:fld>
            <a:endParaRPr lang="en-US"/>
          </a:p>
        </p:txBody>
      </p:sp>
    </p:spTree>
    <p:extLst>
      <p:ext uri="{BB962C8B-B14F-4D97-AF65-F5344CB8AC3E}">
        <p14:creationId xmlns:p14="http://schemas.microsoft.com/office/powerpoint/2010/main" val="224750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7</a:t>
            </a:fld>
            <a:endParaRPr lang="en-US"/>
          </a:p>
        </p:txBody>
      </p:sp>
    </p:spTree>
    <p:extLst>
      <p:ext uri="{BB962C8B-B14F-4D97-AF65-F5344CB8AC3E}">
        <p14:creationId xmlns:p14="http://schemas.microsoft.com/office/powerpoint/2010/main" val="392265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8</a:t>
            </a:fld>
            <a:endParaRPr lang="en-US"/>
          </a:p>
        </p:txBody>
      </p:sp>
    </p:spTree>
    <p:extLst>
      <p:ext uri="{BB962C8B-B14F-4D97-AF65-F5344CB8AC3E}">
        <p14:creationId xmlns:p14="http://schemas.microsoft.com/office/powerpoint/2010/main" val="95780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9</a:t>
            </a:fld>
            <a:endParaRPr lang="en-US"/>
          </a:p>
        </p:txBody>
      </p:sp>
    </p:spTree>
    <p:extLst>
      <p:ext uri="{BB962C8B-B14F-4D97-AF65-F5344CB8AC3E}">
        <p14:creationId xmlns:p14="http://schemas.microsoft.com/office/powerpoint/2010/main" val="315363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9EB30F-E314-EF40-9018-A7B7EC2CDA6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6B3B0-49F6-B74A-8F1A-CF223B2EE02A}" type="slidenum">
              <a:rPr lang="en-US" smtClean="0"/>
              <a:t>‹#›</a:t>
            </a:fld>
            <a:endParaRPr lang="en-US"/>
          </a:p>
        </p:txBody>
      </p:sp>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TITLE HERE</a:t>
            </a:r>
          </a:p>
        </p:txBody>
      </p:sp>
      <p:sp>
        <p:nvSpPr>
          <p:cNvPr id="11" name="Subtitle 2"/>
          <p:cNvSpPr>
            <a:spLocks noGrp="1"/>
          </p:cNvSpPr>
          <p:nvPr>
            <p:ph type="subTitle" idx="1"/>
          </p:nvPr>
        </p:nvSpPr>
        <p:spPr>
          <a:xfrm>
            <a:off x="1524000" y="3248944"/>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Tree>
    <p:extLst>
      <p:ext uri="{BB962C8B-B14F-4D97-AF65-F5344CB8AC3E}">
        <p14:creationId xmlns:p14="http://schemas.microsoft.com/office/powerpoint/2010/main" val="21232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A4C56-51BF-B848-816D-F4746D12AE1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250287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BA4C56-51BF-B848-816D-F4746D12AE1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239533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BA4C56-51BF-B848-816D-F4746D12AE15}"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255302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A4C56-51BF-B848-816D-F4746D12AE15}"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340692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THANK YOU</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
        <p:nvSpPr>
          <p:cNvPr id="7" name="Rectangle 6">
            <a:extLst>
              <a:ext uri="{FF2B5EF4-FFF2-40B4-BE49-F238E27FC236}">
                <a16:creationId xmlns:a16="http://schemas.microsoft.com/office/drawing/2014/main" id="{AB15C080-0995-4E5E-A3F2-1C3A0B403EF1}"/>
              </a:ext>
            </a:extLst>
          </p:cNvPr>
          <p:cNvSpPr/>
          <p:nvPr userDrawn="1"/>
        </p:nvSpPr>
        <p:spPr>
          <a:xfrm>
            <a:off x="852253" y="3033656"/>
            <a:ext cx="10492639" cy="3824344"/>
          </a:xfrm>
          <a:prstGeom prst="rect">
            <a:avLst/>
          </a:prstGeom>
          <a:solidFill>
            <a:srgbClr val="2347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text&#10;&#10;Description automatically generated">
            <a:extLst>
              <a:ext uri="{FF2B5EF4-FFF2-40B4-BE49-F238E27FC236}">
                <a16:creationId xmlns:a16="http://schemas.microsoft.com/office/drawing/2014/main" id="{D29A4D76-217E-48BE-AD66-B49643C0464B}"/>
              </a:ext>
            </a:extLst>
          </p:cNvPr>
          <p:cNvPicPr>
            <a:picLocks noChangeAspect="1"/>
          </p:cNvPicPr>
          <p:nvPr userDrawn="1"/>
        </p:nvPicPr>
        <p:blipFill>
          <a:blip r:embed="rId4"/>
          <a:stretch>
            <a:fillRect/>
          </a:stretch>
        </p:blipFill>
        <p:spPr>
          <a:xfrm>
            <a:off x="1351163" y="3341788"/>
            <a:ext cx="9738315" cy="3329775"/>
          </a:xfrm>
          <a:prstGeom prst="rect">
            <a:avLst/>
          </a:prstGeom>
        </p:spPr>
      </p:pic>
    </p:spTree>
    <p:extLst>
      <p:ext uri="{BB962C8B-B14F-4D97-AF65-F5344CB8AC3E}">
        <p14:creationId xmlns:p14="http://schemas.microsoft.com/office/powerpoint/2010/main" val="40224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March 24, 2025</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51473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9EB30F-E314-EF40-9018-A7B7EC2CDA6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6B3B0-49F6-B74A-8F1A-CF223B2EE02A}" type="slidenum">
              <a:rPr lang="en-US" smtClean="0"/>
              <a:t>‹#›</a:t>
            </a:fld>
            <a:endParaRPr lang="en-US"/>
          </a:p>
        </p:txBody>
      </p:sp>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TITLE HERE</a:t>
            </a:r>
          </a:p>
        </p:txBody>
      </p:sp>
      <p:sp>
        <p:nvSpPr>
          <p:cNvPr id="11" name="Subtitle 2"/>
          <p:cNvSpPr>
            <a:spLocks noGrp="1"/>
          </p:cNvSpPr>
          <p:nvPr>
            <p:ph type="subTitle" idx="1"/>
          </p:nvPr>
        </p:nvSpPr>
        <p:spPr>
          <a:xfrm>
            <a:off x="1524000" y="3248944"/>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Tree>
    <p:extLst>
      <p:ext uri="{BB962C8B-B14F-4D97-AF65-F5344CB8AC3E}">
        <p14:creationId xmlns:p14="http://schemas.microsoft.com/office/powerpoint/2010/main" val="4246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FAE20-E0E7-404C-84C4-AE4367282A6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09D3-1C4E-1A4D-B285-9A3F3954C4BE}" type="slidenum">
              <a:rPr lang="en-US" smtClean="0"/>
              <a:t>‹#›</a:t>
            </a:fld>
            <a:endParaRPr lang="en-US"/>
          </a:p>
        </p:txBody>
      </p:sp>
      <p:pic>
        <p:nvPicPr>
          <p:cNvPr id="8" name="Picture 7">
            <a:extLst>
              <a:ext uri="{FF2B5EF4-FFF2-40B4-BE49-F238E27FC236}">
                <a16:creationId xmlns:a16="http://schemas.microsoft.com/office/drawing/2014/main" id="{DD73991D-5512-5542-80D2-E261F4E7D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706" y="115031"/>
            <a:ext cx="1504188" cy="1110234"/>
          </a:xfrm>
          <a:prstGeom prst="rect">
            <a:avLst/>
          </a:prstGeom>
        </p:spPr>
      </p:pic>
    </p:spTree>
    <p:extLst>
      <p:ext uri="{BB962C8B-B14F-4D97-AF65-F5344CB8AC3E}">
        <p14:creationId xmlns:p14="http://schemas.microsoft.com/office/powerpoint/2010/main" val="375412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fld id="{9F7FAE20-E0E7-404C-84C4-AE4367282A6F}"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009D3-1C4E-1A4D-B285-9A3F3954C4BE}" type="slidenum">
              <a:rPr lang="en-US" smtClean="0"/>
              <a:t>‹#›</a:t>
            </a:fld>
            <a:endParaRPr lang="en-US"/>
          </a:p>
        </p:txBody>
      </p:sp>
    </p:spTree>
    <p:extLst>
      <p:ext uri="{BB962C8B-B14F-4D97-AF65-F5344CB8AC3E}">
        <p14:creationId xmlns:p14="http://schemas.microsoft.com/office/powerpoint/2010/main" val="154233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THANK YOU</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
        <p:nvSpPr>
          <p:cNvPr id="11" name="Rectangle 10">
            <a:extLst>
              <a:ext uri="{FF2B5EF4-FFF2-40B4-BE49-F238E27FC236}">
                <a16:creationId xmlns:a16="http://schemas.microsoft.com/office/drawing/2014/main" id="{458983F3-8304-4381-868E-7EB7A1FE11A6}"/>
              </a:ext>
            </a:extLst>
          </p:cNvPr>
          <p:cNvSpPr/>
          <p:nvPr userDrawn="1"/>
        </p:nvSpPr>
        <p:spPr>
          <a:xfrm>
            <a:off x="852253" y="3033656"/>
            <a:ext cx="10492639" cy="3824344"/>
          </a:xfrm>
          <a:prstGeom prst="rect">
            <a:avLst/>
          </a:prstGeom>
          <a:solidFill>
            <a:srgbClr val="2347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ext&#10;&#10;Description automatically generated">
            <a:extLst>
              <a:ext uri="{FF2B5EF4-FFF2-40B4-BE49-F238E27FC236}">
                <a16:creationId xmlns:a16="http://schemas.microsoft.com/office/drawing/2014/main" id="{77C34B3B-72A8-49FF-AAFC-E77A8E7E5A20}"/>
              </a:ext>
            </a:extLst>
          </p:cNvPr>
          <p:cNvPicPr>
            <a:picLocks noChangeAspect="1"/>
          </p:cNvPicPr>
          <p:nvPr userDrawn="1"/>
        </p:nvPicPr>
        <p:blipFill>
          <a:blip r:embed="rId4"/>
          <a:stretch>
            <a:fillRect/>
          </a:stretch>
        </p:blipFill>
        <p:spPr>
          <a:xfrm>
            <a:off x="1351163" y="3341788"/>
            <a:ext cx="9738315" cy="3329775"/>
          </a:xfrm>
          <a:prstGeom prst="rect">
            <a:avLst/>
          </a:prstGeom>
        </p:spPr>
      </p:pic>
    </p:spTree>
    <p:extLst>
      <p:ext uri="{BB962C8B-B14F-4D97-AF65-F5344CB8AC3E}">
        <p14:creationId xmlns:p14="http://schemas.microsoft.com/office/powerpoint/2010/main" val="35716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5484B-8C6A-1840-AA22-77BCD632F1A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AB949-2741-A84B-8A9A-DC8582512585}" type="slidenum">
              <a:rPr lang="en-US" smtClean="0"/>
              <a:t>‹#›</a:t>
            </a:fld>
            <a:endParaRPr lang="en-US"/>
          </a:p>
        </p:txBody>
      </p:sp>
      <p:pic>
        <p:nvPicPr>
          <p:cNvPr id="7" name="Picture 6">
            <a:extLst>
              <a:ext uri="{FF2B5EF4-FFF2-40B4-BE49-F238E27FC236}">
                <a16:creationId xmlns:a16="http://schemas.microsoft.com/office/drawing/2014/main" id="{CF21B445-D1AE-B142-8BD7-296990428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706" y="115031"/>
            <a:ext cx="1504188" cy="1110234"/>
          </a:xfrm>
          <a:prstGeom prst="rect">
            <a:avLst/>
          </a:prstGeom>
        </p:spPr>
      </p:pic>
    </p:spTree>
    <p:extLst>
      <p:ext uri="{BB962C8B-B14F-4D97-AF65-F5344CB8AC3E}">
        <p14:creationId xmlns:p14="http://schemas.microsoft.com/office/powerpoint/2010/main" val="4121837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1990504"/>
            <a:ext cx="5725637" cy="1884485"/>
          </a:xfrm>
        </p:spPr>
        <p:txBody>
          <a:bodyPr anchor="b"/>
          <a:lstStyle>
            <a:lvl1pPr algn="l">
              <a:defRPr sz="6000" b="1" i="0">
                <a:solidFill>
                  <a:schemeClr val="bg1"/>
                </a:solidFill>
                <a:latin typeface="Georgia" panose="02040502050405020303" pitchFamily="18" charset="0"/>
              </a:defRPr>
            </a:lvl1pPr>
          </a:lstStyle>
          <a:p>
            <a:r>
              <a:rPr lang="en-US"/>
              <a:t>This Is A </a:t>
            </a:r>
            <a:br>
              <a:rPr lang="en-US"/>
            </a:br>
            <a:r>
              <a:rPr lang="en-US"/>
              <a:t>Section Slide </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033952"/>
            <a:ext cx="5725638" cy="913691"/>
          </a:xfrm>
        </p:spPr>
        <p:txBody>
          <a:bodyPr/>
          <a:lstStyle>
            <a:lvl1pPr marL="0" indent="0" algn="l">
              <a:buNone/>
              <a:defRPr sz="2400" spc="10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 CAN GO HERE </a:t>
            </a:r>
          </a:p>
        </p:txBody>
      </p:sp>
    </p:spTree>
    <p:extLst>
      <p:ext uri="{BB962C8B-B14F-4D97-AF65-F5344CB8AC3E}">
        <p14:creationId xmlns:p14="http://schemas.microsoft.com/office/powerpoint/2010/main" val="228327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e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301288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618492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t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chemeClr val="bg1"/>
                </a:solidFill>
                <a:latin typeface="Georgia" panose="02040502050405020303" pitchFamily="18" charset="0"/>
              </a:defRPr>
            </a:lvl1pPr>
          </a:lstStyle>
          <a:p>
            <a:r>
              <a:rPr lang="en-US"/>
              <a:t>Stat Slide</a:t>
            </a:r>
            <a:br>
              <a:rPr lang="en-US"/>
            </a:br>
            <a:r>
              <a:rPr lang="en-US"/>
              <a:t>By The Numbers</a:t>
            </a: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14" name="Text Placeholder 3">
            <a:extLst>
              <a:ext uri="{FF2B5EF4-FFF2-40B4-BE49-F238E27FC236}">
                <a16:creationId xmlns:a16="http://schemas.microsoft.com/office/drawing/2014/main" id="{7BEF5468-3D4B-294E-BED4-21A7F670C800}"/>
              </a:ext>
            </a:extLst>
          </p:cNvPr>
          <p:cNvSpPr>
            <a:spLocks noGrp="1"/>
          </p:cNvSpPr>
          <p:nvPr>
            <p:ph type="body" sz="quarter" idx="13" hasCustomPrompt="1"/>
          </p:nvPr>
        </p:nvSpPr>
        <p:spPr>
          <a:xfrm>
            <a:off x="1329439"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5" name="Text Placeholder 3">
            <a:extLst>
              <a:ext uri="{FF2B5EF4-FFF2-40B4-BE49-F238E27FC236}">
                <a16:creationId xmlns:a16="http://schemas.microsoft.com/office/drawing/2014/main" id="{C1F4254D-9420-E048-BC97-B0EF6988252C}"/>
              </a:ext>
            </a:extLst>
          </p:cNvPr>
          <p:cNvSpPr>
            <a:spLocks noGrp="1"/>
          </p:cNvSpPr>
          <p:nvPr>
            <p:ph type="body" sz="quarter" idx="14" hasCustomPrompt="1"/>
          </p:nvPr>
        </p:nvSpPr>
        <p:spPr>
          <a:xfrm>
            <a:off x="1318807"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7" name="Text Placeholder 3">
            <a:extLst>
              <a:ext uri="{FF2B5EF4-FFF2-40B4-BE49-F238E27FC236}">
                <a16:creationId xmlns:a16="http://schemas.microsoft.com/office/drawing/2014/main" id="{B78CF96E-3563-434A-8B0D-15741D87F71A}"/>
              </a:ext>
            </a:extLst>
          </p:cNvPr>
          <p:cNvSpPr>
            <a:spLocks noGrp="1"/>
          </p:cNvSpPr>
          <p:nvPr>
            <p:ph type="body" sz="quarter" idx="15" hasCustomPrompt="1"/>
          </p:nvPr>
        </p:nvSpPr>
        <p:spPr>
          <a:xfrm>
            <a:off x="3817094"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8" name="Text Placeholder 3">
            <a:extLst>
              <a:ext uri="{FF2B5EF4-FFF2-40B4-BE49-F238E27FC236}">
                <a16:creationId xmlns:a16="http://schemas.microsoft.com/office/drawing/2014/main" id="{A2EEB00D-03D0-9346-A040-D0C1F24185A5}"/>
              </a:ext>
            </a:extLst>
          </p:cNvPr>
          <p:cNvSpPr>
            <a:spLocks noGrp="1"/>
          </p:cNvSpPr>
          <p:nvPr>
            <p:ph type="body" sz="quarter" idx="16" hasCustomPrompt="1"/>
          </p:nvPr>
        </p:nvSpPr>
        <p:spPr>
          <a:xfrm>
            <a:off x="3806462"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0" name="Text Placeholder 3">
            <a:extLst>
              <a:ext uri="{FF2B5EF4-FFF2-40B4-BE49-F238E27FC236}">
                <a16:creationId xmlns:a16="http://schemas.microsoft.com/office/drawing/2014/main" id="{0147CBB5-9421-E546-A997-3F43060BC172}"/>
              </a:ext>
            </a:extLst>
          </p:cNvPr>
          <p:cNvSpPr>
            <a:spLocks noGrp="1"/>
          </p:cNvSpPr>
          <p:nvPr>
            <p:ph type="body" sz="quarter" idx="17" hasCustomPrompt="1"/>
          </p:nvPr>
        </p:nvSpPr>
        <p:spPr>
          <a:xfrm>
            <a:off x="6287393"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1" name="Text Placeholder 3">
            <a:extLst>
              <a:ext uri="{FF2B5EF4-FFF2-40B4-BE49-F238E27FC236}">
                <a16:creationId xmlns:a16="http://schemas.microsoft.com/office/drawing/2014/main" id="{CE6DDA4B-FF16-F546-B64E-5B92B5631E4A}"/>
              </a:ext>
            </a:extLst>
          </p:cNvPr>
          <p:cNvSpPr>
            <a:spLocks noGrp="1"/>
          </p:cNvSpPr>
          <p:nvPr>
            <p:ph type="body" sz="quarter" idx="18" hasCustomPrompt="1"/>
          </p:nvPr>
        </p:nvSpPr>
        <p:spPr>
          <a:xfrm>
            <a:off x="6276761"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2" name="Text Placeholder 3">
            <a:extLst>
              <a:ext uri="{FF2B5EF4-FFF2-40B4-BE49-F238E27FC236}">
                <a16:creationId xmlns:a16="http://schemas.microsoft.com/office/drawing/2014/main" id="{24058771-1D40-0F4C-93BB-2696F1EF866B}"/>
              </a:ext>
            </a:extLst>
          </p:cNvPr>
          <p:cNvSpPr>
            <a:spLocks noGrp="1"/>
          </p:cNvSpPr>
          <p:nvPr>
            <p:ph type="body" sz="quarter" idx="19" hasCustomPrompt="1"/>
          </p:nvPr>
        </p:nvSpPr>
        <p:spPr>
          <a:xfrm>
            <a:off x="8759461"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3" name="Text Placeholder 3">
            <a:extLst>
              <a:ext uri="{FF2B5EF4-FFF2-40B4-BE49-F238E27FC236}">
                <a16:creationId xmlns:a16="http://schemas.microsoft.com/office/drawing/2014/main" id="{EB08D3B7-9B21-3C4A-A603-C13E898DFB90}"/>
              </a:ext>
            </a:extLst>
          </p:cNvPr>
          <p:cNvSpPr>
            <a:spLocks noGrp="1"/>
          </p:cNvSpPr>
          <p:nvPr>
            <p:ph type="body" sz="quarter" idx="20" hasCustomPrompt="1"/>
          </p:nvPr>
        </p:nvSpPr>
        <p:spPr>
          <a:xfrm>
            <a:off x="8748829"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cxnSp>
        <p:nvCxnSpPr>
          <p:cNvPr id="4" name="Straight Connector 3">
            <a:extLst>
              <a:ext uri="{FF2B5EF4-FFF2-40B4-BE49-F238E27FC236}">
                <a16:creationId xmlns:a16="http://schemas.microsoft.com/office/drawing/2014/main" id="{672B662A-E3AF-1F4D-ADA3-B15AE960B7C4}"/>
              </a:ext>
            </a:extLst>
          </p:cNvPr>
          <p:cNvCxnSpPr>
            <a:cxnSpLocks/>
          </p:cNvCxnSpPr>
          <p:nvPr/>
        </p:nvCxnSpPr>
        <p:spPr>
          <a:xfrm>
            <a:off x="372139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5F0F7D-A9D2-334F-B983-358DF22C0BEC}"/>
              </a:ext>
            </a:extLst>
          </p:cNvPr>
          <p:cNvCxnSpPr>
            <a:cxnSpLocks/>
          </p:cNvCxnSpPr>
          <p:nvPr/>
        </p:nvCxnSpPr>
        <p:spPr>
          <a:xfrm>
            <a:off x="619346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1CD04C-3B9C-F546-B686-80A245AD2F74}"/>
              </a:ext>
            </a:extLst>
          </p:cNvPr>
          <p:cNvCxnSpPr>
            <a:cxnSpLocks/>
          </p:cNvCxnSpPr>
          <p:nvPr/>
        </p:nvCxnSpPr>
        <p:spPr>
          <a:xfrm>
            <a:off x="8665534"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7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ne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928279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1855699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ll Ou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787426"/>
            <a:ext cx="8364113" cy="3093198"/>
          </a:xfrm>
        </p:spPr>
        <p:txBody>
          <a:bodyPr anchor="b"/>
          <a:lstStyle>
            <a:lvl1pPr algn="l">
              <a:defRPr sz="6000" b="1" i="0">
                <a:solidFill>
                  <a:schemeClr val="bg1"/>
                </a:solidFill>
                <a:latin typeface="Georgia" panose="02040502050405020303" pitchFamily="18" charset="0"/>
              </a:defRPr>
            </a:lvl1pPr>
          </a:lstStyle>
          <a:p>
            <a:r>
              <a:rPr lang="en-US"/>
              <a:t>This is the place for a large eye-catching quote or statement.</a:t>
            </a:r>
          </a:p>
        </p:txBody>
      </p:sp>
      <p:sp>
        <p:nvSpPr>
          <p:cNvPr id="8" name="Subtitle 2">
            <a:extLst>
              <a:ext uri="{FF2B5EF4-FFF2-40B4-BE49-F238E27FC236}">
                <a16:creationId xmlns:a16="http://schemas.microsoft.com/office/drawing/2014/main" id="{A38941E1-6541-454E-A4DB-B70123144D9E}"/>
              </a:ext>
            </a:extLst>
          </p:cNvPr>
          <p:cNvSpPr>
            <a:spLocks noGrp="1"/>
          </p:cNvSpPr>
          <p:nvPr>
            <p:ph type="subTitle" idx="1" hasCustomPrompt="1"/>
          </p:nvPr>
        </p:nvSpPr>
        <p:spPr>
          <a:xfrm>
            <a:off x="1205188" y="4155484"/>
            <a:ext cx="3017405"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18" name="Content Placeholder 2">
            <a:extLst>
              <a:ext uri="{FF2B5EF4-FFF2-40B4-BE49-F238E27FC236}">
                <a16:creationId xmlns:a16="http://schemas.microsoft.com/office/drawing/2014/main" id="{F027E9B8-AA39-A344-BBA7-FA0F4FC0EF99}"/>
              </a:ext>
            </a:extLst>
          </p:cNvPr>
          <p:cNvSpPr>
            <a:spLocks noGrp="1"/>
          </p:cNvSpPr>
          <p:nvPr>
            <p:ph idx="13" hasCustomPrompt="1"/>
          </p:nvPr>
        </p:nvSpPr>
        <p:spPr>
          <a:xfrm>
            <a:off x="1199846" y="4611746"/>
            <a:ext cx="3042546"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2" name="Content Placeholder 2">
            <a:extLst>
              <a:ext uri="{FF2B5EF4-FFF2-40B4-BE49-F238E27FC236}">
                <a16:creationId xmlns:a16="http://schemas.microsoft.com/office/drawing/2014/main" id="{1630CF1F-176B-7142-9615-27CE5C7C694B}"/>
              </a:ext>
            </a:extLst>
          </p:cNvPr>
          <p:cNvSpPr>
            <a:spLocks noGrp="1"/>
          </p:cNvSpPr>
          <p:nvPr>
            <p:ph idx="14" hasCustomPrompt="1"/>
          </p:nvPr>
        </p:nvSpPr>
        <p:spPr>
          <a:xfrm>
            <a:off x="8034643" y="4611746"/>
            <a:ext cx="3225235"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4" name="Content Placeholder 2">
            <a:extLst>
              <a:ext uri="{FF2B5EF4-FFF2-40B4-BE49-F238E27FC236}">
                <a16:creationId xmlns:a16="http://schemas.microsoft.com/office/drawing/2014/main" id="{D6275C4F-BC59-2244-B1C4-7D3011AA5B3E}"/>
              </a:ext>
            </a:extLst>
          </p:cNvPr>
          <p:cNvSpPr>
            <a:spLocks noGrp="1"/>
          </p:cNvSpPr>
          <p:nvPr>
            <p:ph idx="15" hasCustomPrompt="1"/>
          </p:nvPr>
        </p:nvSpPr>
        <p:spPr>
          <a:xfrm>
            <a:off x="4533005" y="4611746"/>
            <a:ext cx="3239387"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6" name="Content Placeholder 2">
            <a:extLst>
              <a:ext uri="{FF2B5EF4-FFF2-40B4-BE49-F238E27FC236}">
                <a16:creationId xmlns:a16="http://schemas.microsoft.com/office/drawing/2014/main" id="{FCD5B326-BBDF-284B-99D5-B457653B4032}"/>
              </a:ext>
            </a:extLst>
          </p:cNvPr>
          <p:cNvSpPr>
            <a:spLocks noGrp="1"/>
          </p:cNvSpPr>
          <p:nvPr>
            <p:ph idx="16" hasCustomPrompt="1"/>
          </p:nvPr>
        </p:nvSpPr>
        <p:spPr>
          <a:xfrm>
            <a:off x="4538332"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7" name="Content Placeholder 2">
            <a:extLst>
              <a:ext uri="{FF2B5EF4-FFF2-40B4-BE49-F238E27FC236}">
                <a16:creationId xmlns:a16="http://schemas.microsoft.com/office/drawing/2014/main" id="{C6528C7F-09CE-FB44-A6FD-CD5512D3638B}"/>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2320333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stimoni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b="1"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188179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chemeClr val="bg1"/>
                </a:solidFill>
                <a:latin typeface="Georgia" panose="02040502050405020303" pitchFamily="18" charset="0"/>
              </a:defRPr>
            </a:lvl1pPr>
          </a:lstStyle>
          <a:p>
            <a:r>
              <a:rPr lang="en-US"/>
              <a:t>Photo Slide 1 Headline</a:t>
            </a:r>
          </a:p>
        </p:txBody>
      </p:sp>
      <p:sp>
        <p:nvSpPr>
          <p:cNvPr id="14" name="Content Placeholder 2">
            <a:extLst>
              <a:ext uri="{FF2B5EF4-FFF2-40B4-BE49-F238E27FC236}">
                <a16:creationId xmlns:a16="http://schemas.microsoft.com/office/drawing/2014/main" id="{02AC03C3-636B-8D4F-B329-6F52817146C5}"/>
              </a:ext>
            </a:extLst>
          </p:cNvPr>
          <p:cNvSpPr>
            <a:spLocks noGrp="1"/>
          </p:cNvSpPr>
          <p:nvPr>
            <p:ph idx="1" hasCustomPrompt="1"/>
          </p:nvPr>
        </p:nvSpPr>
        <p:spPr>
          <a:xfrm>
            <a:off x="7015855" y="4444410"/>
            <a:ext cx="3552907" cy="1552354"/>
          </a:xfrm>
        </p:spPr>
        <p:txBody>
          <a:bodyPr anchor="ct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Place a large impactful photo or graphic above. The focus of this slide is the image &amp; headline. This is an area for descriptor text. </a:t>
            </a:r>
          </a:p>
        </p:txBody>
      </p:sp>
      <p:sp>
        <p:nvSpPr>
          <p:cNvPr id="15" name="Picture Placeholder 6">
            <a:extLst>
              <a:ext uri="{FF2B5EF4-FFF2-40B4-BE49-F238E27FC236}">
                <a16:creationId xmlns:a16="http://schemas.microsoft.com/office/drawing/2014/main" id="{15A5F33B-D289-2A40-BCF6-49B338B516D4}"/>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3778134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hoto Slide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13806"/>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51E11395-4A09-4F43-9D87-C8E333846610}"/>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2a</a:t>
            </a:r>
          </a:p>
        </p:txBody>
      </p:sp>
    </p:spTree>
    <p:extLst>
      <p:ext uri="{BB962C8B-B14F-4D97-AF65-F5344CB8AC3E}">
        <p14:creationId xmlns:p14="http://schemas.microsoft.com/office/powerpoint/2010/main" val="57953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5484B-8C6A-1840-AA22-77BCD632F1A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363920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Slide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1"/>
            <a:ext cx="6135687" cy="6721475"/>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A208F8A1-96F7-A74C-97E5-659C9CFF0BB9}"/>
              </a:ext>
            </a:extLst>
          </p:cNvPr>
          <p:cNvSpPr>
            <a:spLocks noGrp="1"/>
          </p:cNvSpPr>
          <p:nvPr>
            <p:ph type="title" hasCustomPrompt="1"/>
          </p:nvPr>
        </p:nvSpPr>
        <p:spPr>
          <a:xfrm>
            <a:off x="919904"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2b</a:t>
            </a:r>
          </a:p>
        </p:txBody>
      </p:sp>
    </p:spTree>
    <p:extLst>
      <p:ext uri="{BB962C8B-B14F-4D97-AF65-F5344CB8AC3E}">
        <p14:creationId xmlns:p14="http://schemas.microsoft.com/office/powerpoint/2010/main" val="1277306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Slide 3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093FD324-4951-D44A-933B-DD178CC03DBF}"/>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3a</a:t>
            </a:r>
          </a:p>
        </p:txBody>
      </p:sp>
    </p:spTree>
    <p:extLst>
      <p:ext uri="{BB962C8B-B14F-4D97-AF65-F5344CB8AC3E}">
        <p14:creationId xmlns:p14="http://schemas.microsoft.com/office/powerpoint/2010/main" val="362422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hoto Slide 3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7" name="Title 1">
            <a:extLst>
              <a:ext uri="{FF2B5EF4-FFF2-40B4-BE49-F238E27FC236}">
                <a16:creationId xmlns:a16="http://schemas.microsoft.com/office/drawing/2014/main" id="{61E96372-B518-F942-BF4E-F8129DFA70D4}"/>
              </a:ext>
            </a:extLst>
          </p:cNvPr>
          <p:cNvSpPr>
            <a:spLocks noGrp="1"/>
          </p:cNvSpPr>
          <p:nvPr>
            <p:ph type="title" hasCustomPrompt="1"/>
          </p:nvPr>
        </p:nvSpPr>
        <p:spPr>
          <a:xfrm>
            <a:off x="909271"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3b</a:t>
            </a:r>
          </a:p>
        </p:txBody>
      </p:sp>
    </p:spTree>
    <p:extLst>
      <p:ext uri="{BB962C8B-B14F-4D97-AF65-F5344CB8AC3E}">
        <p14:creationId xmlns:p14="http://schemas.microsoft.com/office/powerpoint/2010/main" val="1253890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hoto Slide 4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0" y="3392402"/>
            <a:ext cx="3209807"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28971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Slide 4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3211240"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
        <p:nvSpPr>
          <p:cNvPr id="7" name="Slide Number Placeholder 4">
            <a:extLst>
              <a:ext uri="{FF2B5EF4-FFF2-40B4-BE49-F238E27FC236}">
                <a16:creationId xmlns:a16="http://schemas.microsoft.com/office/drawing/2014/main" id="{FCD5FB2D-CF87-354D-9A6B-FE9C841D1037}"/>
              </a:ext>
            </a:extLst>
          </p:cNvPr>
          <p:cNvSpPr>
            <a:spLocks noGrp="1"/>
          </p:cNvSpPr>
          <p:nvPr>
            <p:ph type="sldNum" sz="quarter" idx="12"/>
          </p:nvPr>
        </p:nvSpPr>
        <p:spPr>
          <a:xfrm>
            <a:off x="9282596" y="6374212"/>
            <a:ext cx="2743200" cy="365125"/>
          </a:xfrm>
          <a:prstGeom prst="rect">
            <a:avLst/>
          </a:prstGeom>
        </p:spPr>
        <p:txBody>
          <a:bodyPr anchor="ctr"/>
          <a:lstStyle>
            <a:lvl1pPr marL="0" algn="r" defTabSz="914400" rtl="0" eaLnBrk="1" latinLnBrk="0" hangingPunct="1">
              <a:defRPr lang="en-US" sz="900" b="0" i="0" kern="1200" spc="100" baseline="0" smtClean="0">
                <a:solidFill>
                  <a:schemeClr val="bg1"/>
                </a:solidFill>
                <a:latin typeface="Karla" pitchFamily="2" charset="0"/>
                <a:ea typeface="Karla" pitchFamily="2" charset="0"/>
                <a:cs typeface="+mn-cs"/>
              </a:defRPr>
            </a:lvl1pPr>
          </a:lstStyle>
          <a:p>
            <a:fld id="{49EA5C0D-C572-0040-9A3F-47B02F3BBEBD}" type="slidenum">
              <a:rPr lang="en-US" smtClean="0"/>
              <a:pPr/>
              <a:t>‹#›</a:t>
            </a:fld>
            <a:endParaRPr lang="en-US"/>
          </a:p>
        </p:txBody>
      </p:sp>
    </p:spTree>
    <p:extLst>
      <p:ext uri="{BB962C8B-B14F-4D97-AF65-F5344CB8AC3E}">
        <p14:creationId xmlns:p14="http://schemas.microsoft.com/office/powerpoint/2010/main" val="188089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oduct Screensho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838199" y="420688"/>
            <a:ext cx="8400585" cy="1563066"/>
          </a:xfrm>
        </p:spPr>
        <p:txBody>
          <a:bodyPr anchor="b"/>
          <a:lstStyle>
            <a:lvl1pPr>
              <a:defRPr b="1" i="0">
                <a:solidFill>
                  <a:srgbClr val="171720"/>
                </a:solidFill>
                <a:latin typeface="Georgia" panose="02040502050405020303" pitchFamily="18" charset="0"/>
              </a:defRPr>
            </a:lvl1pPr>
          </a:lstStyle>
          <a:p>
            <a:r>
              <a:rPr lang="en-US"/>
              <a:t>Great Slide To Highlight Product Screenshot</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838200" y="3254483"/>
            <a:ext cx="4986130"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BRIEF ALL CAPS SUBHEADLINE</a:t>
            </a:r>
          </a:p>
        </p:txBody>
      </p:sp>
      <p:sp>
        <p:nvSpPr>
          <p:cNvPr id="10" name="Content Placeholder 2">
            <a:extLst>
              <a:ext uri="{FF2B5EF4-FFF2-40B4-BE49-F238E27FC236}">
                <a16:creationId xmlns:a16="http://schemas.microsoft.com/office/drawing/2014/main" id="{CA3D6AD5-41FE-5145-87F7-EC5BF1E479DD}"/>
              </a:ext>
            </a:extLst>
          </p:cNvPr>
          <p:cNvSpPr>
            <a:spLocks noGrp="1"/>
          </p:cNvSpPr>
          <p:nvPr>
            <p:ph idx="16" hasCustomPrompt="1"/>
          </p:nvPr>
        </p:nvSpPr>
        <p:spPr>
          <a:xfrm>
            <a:off x="838200" y="3916639"/>
            <a:ext cx="4986130" cy="172341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7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slide can be utilized if you would to present a screenshot. While a screenshot mockup is always preferred this slide’s division of space formats nicely around a  rectangle graphic. Be sure to vertically align text with visual element.</a:t>
            </a:r>
          </a:p>
        </p:txBody>
      </p:sp>
      <p:sp>
        <p:nvSpPr>
          <p:cNvPr id="14" name="Content Placeholder 7">
            <a:extLst>
              <a:ext uri="{FF2B5EF4-FFF2-40B4-BE49-F238E27FC236}">
                <a16:creationId xmlns:a16="http://schemas.microsoft.com/office/drawing/2014/main" id="{B448DF6C-2B74-DE49-BD45-AE18F6FD3B6A}"/>
              </a:ext>
            </a:extLst>
          </p:cNvPr>
          <p:cNvSpPr>
            <a:spLocks noGrp="1"/>
          </p:cNvSpPr>
          <p:nvPr>
            <p:ph sz="quarter" idx="17" hasCustomPrompt="1"/>
          </p:nvPr>
        </p:nvSpPr>
        <p:spPr>
          <a:xfrm>
            <a:off x="6601521" y="2884449"/>
            <a:ext cx="4825303" cy="323385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Screenshot/mockup</a:t>
            </a:r>
          </a:p>
        </p:txBody>
      </p:sp>
    </p:spTree>
    <p:extLst>
      <p:ext uri="{BB962C8B-B14F-4D97-AF65-F5344CB8AC3E}">
        <p14:creationId xmlns:p14="http://schemas.microsoft.com/office/powerpoint/2010/main" val="3257295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8"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137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2" y="1554060"/>
            <a:ext cx="3355073" cy="3996136"/>
          </a:xfrm>
        </p:spPr>
        <p:txBody>
          <a:bodyPr anchor="ctr">
            <a:noAutofit/>
          </a:bodyPr>
          <a:lstStyle>
            <a:lvl1pPr>
              <a:lnSpc>
                <a:spcPct val="80000"/>
              </a:lnSpc>
              <a:defRPr sz="5400" b="1" i="0">
                <a:solidFill>
                  <a:schemeClr val="bg1"/>
                </a:solidFill>
                <a:latin typeface="Georgia" panose="02040502050405020303" pitchFamily="18" charset="0"/>
              </a:defRPr>
            </a:lvl1pPr>
          </a:lstStyle>
          <a:p>
            <a:r>
              <a:rPr lang="en-US" sz="5400"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2671676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range Gradi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24001" y="2214642"/>
            <a:ext cx="9144000" cy="1112194"/>
          </a:xfrm>
        </p:spPr>
        <p:txBody>
          <a:bodyPr numCol="1" anchor="b">
            <a:normAutofit/>
          </a:bodyPr>
          <a:lstStyle>
            <a:lvl1pPr algn="ctr">
              <a:defRPr sz="6000" b="1" i="0">
                <a:solidFill>
                  <a:schemeClr val="bg1"/>
                </a:solidFill>
                <a:latin typeface="Georgia" panose="02040502050405020303" pitchFamily="18" charset="0"/>
              </a:defRPr>
            </a:lvl1pPr>
          </a:lstStyle>
          <a:p>
            <a:r>
              <a:rPr lang="en-US"/>
              <a:t>Thank You Page</a:t>
            </a:r>
          </a:p>
        </p:txBody>
      </p:sp>
      <p:sp>
        <p:nvSpPr>
          <p:cNvPr id="16" name="Subtitle 2">
            <a:extLst>
              <a:ext uri="{FF2B5EF4-FFF2-40B4-BE49-F238E27FC236}">
                <a16:creationId xmlns:a16="http://schemas.microsoft.com/office/drawing/2014/main" id="{7E4A2554-FFF0-5F41-9079-79FACBC4DA2B}"/>
              </a:ext>
            </a:extLst>
          </p:cNvPr>
          <p:cNvSpPr>
            <a:spLocks noGrp="1"/>
          </p:cNvSpPr>
          <p:nvPr>
            <p:ph type="subTitle" idx="13" hasCustomPrompt="1"/>
          </p:nvPr>
        </p:nvSpPr>
        <p:spPr>
          <a:xfrm>
            <a:off x="1518410" y="3511794"/>
            <a:ext cx="9155180" cy="1352687"/>
          </a:xfrm>
        </p:spPr>
        <p:txBody>
          <a:bodyPr anchor="t"/>
          <a:lstStyle>
            <a:lvl1pPr marL="0" indent="0" algn="ctr">
              <a:buNone/>
              <a:defRPr sz="2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CONTACT INFO, QUESTIONS &amp; COMMENTS, ETC. YOU CAN PUT QUOTE AS HEADING. CENTER ALIGN CONTENT.</a:t>
            </a:r>
          </a:p>
        </p:txBody>
      </p:sp>
    </p:spTree>
    <p:extLst>
      <p:ext uri="{BB962C8B-B14F-4D97-AF65-F5344CB8AC3E}">
        <p14:creationId xmlns:p14="http://schemas.microsoft.com/office/powerpoint/2010/main" val="1800083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543615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40265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85484B-8C6A-1840-AA22-77BCD632F1A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2014789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a:t>Table Slide</a:t>
            </a:r>
          </a:p>
        </p:txBody>
      </p:sp>
    </p:spTree>
    <p:extLst>
      <p:ext uri="{BB962C8B-B14F-4D97-AF65-F5344CB8AC3E}">
        <p14:creationId xmlns:p14="http://schemas.microsoft.com/office/powerpoint/2010/main" val="2614511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a:t>Stat Slide</a:t>
            </a:r>
            <a:br>
              <a:rPr lang="en-US"/>
            </a:br>
            <a:r>
              <a:rPr lang="en-US"/>
              <a:t>By The Numbers</a:t>
            </a:r>
          </a:p>
        </p:txBody>
      </p:sp>
      <p:sp>
        <p:nvSpPr>
          <p:cNvPr id="9" name="Rectangle 8">
            <a:extLst>
              <a:ext uri="{FF2B5EF4-FFF2-40B4-BE49-F238E27FC236}">
                <a16:creationId xmlns:a16="http://schemas.microsoft.com/office/drawing/2014/main" id="{1D346BE6-7A4D-7546-A08F-6DF5C62B9947}"/>
              </a:ext>
            </a:extLst>
          </p:cNvPr>
          <p:cNvSpPr/>
          <p:nvPr/>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4" name="Text Placeholder 3">
            <a:extLst>
              <a:ext uri="{FF2B5EF4-FFF2-40B4-BE49-F238E27FC236}">
                <a16:creationId xmlns:a16="http://schemas.microsoft.com/office/drawing/2014/main" id="{2A50BE15-E1C2-3C4C-B4F8-1F0FD918935E}"/>
              </a:ext>
            </a:extLst>
          </p:cNvPr>
          <p:cNvSpPr>
            <a:spLocks noGrp="1"/>
          </p:cNvSpPr>
          <p:nvPr>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Tree>
    <p:extLst>
      <p:ext uri="{BB962C8B-B14F-4D97-AF65-F5344CB8AC3E}">
        <p14:creationId xmlns:p14="http://schemas.microsoft.com/office/powerpoint/2010/main" val="489270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410837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208359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154237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2a</a:t>
            </a:r>
          </a:p>
        </p:txBody>
      </p:sp>
    </p:spTree>
    <p:extLst>
      <p:ext uri="{BB962C8B-B14F-4D97-AF65-F5344CB8AC3E}">
        <p14:creationId xmlns:p14="http://schemas.microsoft.com/office/powerpoint/2010/main" val="2355665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2b</a:t>
            </a:r>
          </a:p>
        </p:txBody>
      </p:sp>
    </p:spTree>
    <p:extLst>
      <p:ext uri="{BB962C8B-B14F-4D97-AF65-F5344CB8AC3E}">
        <p14:creationId xmlns:p14="http://schemas.microsoft.com/office/powerpoint/2010/main" val="980983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3a</a:t>
            </a:r>
          </a:p>
        </p:txBody>
      </p:sp>
    </p:spTree>
    <p:extLst>
      <p:ext uri="{BB962C8B-B14F-4D97-AF65-F5344CB8AC3E}">
        <p14:creationId xmlns:p14="http://schemas.microsoft.com/office/powerpoint/2010/main" val="1111437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3b</a:t>
            </a:r>
          </a:p>
        </p:txBody>
      </p:sp>
    </p:spTree>
    <p:extLst>
      <p:ext uri="{BB962C8B-B14F-4D97-AF65-F5344CB8AC3E}">
        <p14:creationId xmlns:p14="http://schemas.microsoft.com/office/powerpoint/2010/main" val="2243578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05777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85484B-8C6A-1840-AA22-77BCD632F1AB}"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993331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737472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cxnSp>
        <p:nvCxnSpPr>
          <p:cNvPr id="19" name="Straight Connector 18">
            <a:extLst>
              <a:ext uri="{FF2B5EF4-FFF2-40B4-BE49-F238E27FC236}">
                <a16:creationId xmlns:a16="http://schemas.microsoft.com/office/drawing/2014/main" id="{EDCF5BBF-0F69-C544-8166-8088EFA30F9E}"/>
              </a:ext>
            </a:extLst>
          </p:cNvPr>
          <p:cNvCxnSpPr/>
          <p:nvPr/>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You can add verticals by duplicating and rearranging content. Be sure to realign.</a:t>
            </a:r>
            <a:endParaRPr lang="en-US" sz="2400" b="0" i="0">
              <a:latin typeface="Karla" pitchFamily="2" charset="0"/>
              <a:ea typeface="Karla" pitchFamily="2" charset="0"/>
            </a:endParaRPr>
          </a:p>
        </p:txBody>
      </p:sp>
    </p:spTree>
    <p:extLst>
      <p:ext uri="{BB962C8B-B14F-4D97-AF65-F5344CB8AC3E}">
        <p14:creationId xmlns:p14="http://schemas.microsoft.com/office/powerpoint/2010/main" val="1075450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a:t>Big Headline That </a:t>
            </a:r>
            <a:br>
              <a:rPr lang="en-US"/>
            </a:br>
            <a:r>
              <a:rPr lang="en-US"/>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SHORT LEAD-IN TEXT ALL CAPS</a:t>
            </a:r>
          </a:p>
        </p:txBody>
      </p:sp>
    </p:spTree>
    <p:extLst>
      <p:ext uri="{BB962C8B-B14F-4D97-AF65-F5344CB8AC3E}">
        <p14:creationId xmlns:p14="http://schemas.microsoft.com/office/powerpoint/2010/main" val="624994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March 24, 2025</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603237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March 24, 2025</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790167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1990504"/>
            <a:ext cx="5725637" cy="1884485"/>
          </a:xfrm>
        </p:spPr>
        <p:txBody>
          <a:bodyPr anchor="b"/>
          <a:lstStyle>
            <a:lvl1pPr algn="l">
              <a:defRPr sz="6000" b="1" i="0">
                <a:solidFill>
                  <a:schemeClr val="bg1"/>
                </a:solidFill>
                <a:latin typeface="Georgia" panose="02040502050405020303" pitchFamily="18" charset="0"/>
              </a:defRPr>
            </a:lvl1pPr>
          </a:lstStyle>
          <a:p>
            <a:r>
              <a:rPr lang="en-US"/>
              <a:t>This Is A </a:t>
            </a:r>
            <a:br>
              <a:rPr lang="en-US"/>
            </a:br>
            <a:r>
              <a:rPr lang="en-US"/>
              <a:t>Section Slide </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033952"/>
            <a:ext cx="5725638" cy="913691"/>
          </a:xfrm>
        </p:spPr>
        <p:txBody>
          <a:bodyPr/>
          <a:lstStyle>
            <a:lvl1pPr marL="0" indent="0" algn="l">
              <a:buNone/>
              <a:defRPr sz="2400" spc="10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 CAN GO HERE </a:t>
            </a:r>
          </a:p>
        </p:txBody>
      </p:sp>
    </p:spTree>
    <p:extLst>
      <p:ext uri="{BB962C8B-B14F-4D97-AF65-F5344CB8AC3E}">
        <p14:creationId xmlns:p14="http://schemas.microsoft.com/office/powerpoint/2010/main" val="1794580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1907489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086496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t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chemeClr val="bg1"/>
                </a:solidFill>
                <a:latin typeface="Georgia" panose="02040502050405020303" pitchFamily="18" charset="0"/>
              </a:defRPr>
            </a:lvl1pPr>
          </a:lstStyle>
          <a:p>
            <a:r>
              <a:rPr lang="en-US"/>
              <a:t>Stat Slide</a:t>
            </a:r>
            <a:br>
              <a:rPr lang="en-US"/>
            </a:br>
            <a:r>
              <a:rPr lang="en-US"/>
              <a:t>By The Numbers</a:t>
            </a: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14" name="Text Placeholder 3">
            <a:extLst>
              <a:ext uri="{FF2B5EF4-FFF2-40B4-BE49-F238E27FC236}">
                <a16:creationId xmlns:a16="http://schemas.microsoft.com/office/drawing/2014/main" id="{7BEF5468-3D4B-294E-BED4-21A7F670C800}"/>
              </a:ext>
            </a:extLst>
          </p:cNvPr>
          <p:cNvSpPr>
            <a:spLocks noGrp="1"/>
          </p:cNvSpPr>
          <p:nvPr>
            <p:ph type="body" sz="quarter" idx="13" hasCustomPrompt="1"/>
          </p:nvPr>
        </p:nvSpPr>
        <p:spPr>
          <a:xfrm>
            <a:off x="1329439"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5" name="Text Placeholder 3">
            <a:extLst>
              <a:ext uri="{FF2B5EF4-FFF2-40B4-BE49-F238E27FC236}">
                <a16:creationId xmlns:a16="http://schemas.microsoft.com/office/drawing/2014/main" id="{C1F4254D-9420-E048-BC97-B0EF6988252C}"/>
              </a:ext>
            </a:extLst>
          </p:cNvPr>
          <p:cNvSpPr>
            <a:spLocks noGrp="1"/>
          </p:cNvSpPr>
          <p:nvPr>
            <p:ph type="body" sz="quarter" idx="14" hasCustomPrompt="1"/>
          </p:nvPr>
        </p:nvSpPr>
        <p:spPr>
          <a:xfrm>
            <a:off x="1318807"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7" name="Text Placeholder 3">
            <a:extLst>
              <a:ext uri="{FF2B5EF4-FFF2-40B4-BE49-F238E27FC236}">
                <a16:creationId xmlns:a16="http://schemas.microsoft.com/office/drawing/2014/main" id="{B78CF96E-3563-434A-8B0D-15741D87F71A}"/>
              </a:ext>
            </a:extLst>
          </p:cNvPr>
          <p:cNvSpPr>
            <a:spLocks noGrp="1"/>
          </p:cNvSpPr>
          <p:nvPr>
            <p:ph type="body" sz="quarter" idx="15" hasCustomPrompt="1"/>
          </p:nvPr>
        </p:nvSpPr>
        <p:spPr>
          <a:xfrm>
            <a:off x="3817094"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8" name="Text Placeholder 3">
            <a:extLst>
              <a:ext uri="{FF2B5EF4-FFF2-40B4-BE49-F238E27FC236}">
                <a16:creationId xmlns:a16="http://schemas.microsoft.com/office/drawing/2014/main" id="{A2EEB00D-03D0-9346-A040-D0C1F24185A5}"/>
              </a:ext>
            </a:extLst>
          </p:cNvPr>
          <p:cNvSpPr>
            <a:spLocks noGrp="1"/>
          </p:cNvSpPr>
          <p:nvPr>
            <p:ph type="body" sz="quarter" idx="16" hasCustomPrompt="1"/>
          </p:nvPr>
        </p:nvSpPr>
        <p:spPr>
          <a:xfrm>
            <a:off x="3806462"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0" name="Text Placeholder 3">
            <a:extLst>
              <a:ext uri="{FF2B5EF4-FFF2-40B4-BE49-F238E27FC236}">
                <a16:creationId xmlns:a16="http://schemas.microsoft.com/office/drawing/2014/main" id="{0147CBB5-9421-E546-A997-3F43060BC172}"/>
              </a:ext>
            </a:extLst>
          </p:cNvPr>
          <p:cNvSpPr>
            <a:spLocks noGrp="1"/>
          </p:cNvSpPr>
          <p:nvPr>
            <p:ph type="body" sz="quarter" idx="17" hasCustomPrompt="1"/>
          </p:nvPr>
        </p:nvSpPr>
        <p:spPr>
          <a:xfrm>
            <a:off x="6287393"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1" name="Text Placeholder 3">
            <a:extLst>
              <a:ext uri="{FF2B5EF4-FFF2-40B4-BE49-F238E27FC236}">
                <a16:creationId xmlns:a16="http://schemas.microsoft.com/office/drawing/2014/main" id="{CE6DDA4B-FF16-F546-B64E-5B92B5631E4A}"/>
              </a:ext>
            </a:extLst>
          </p:cNvPr>
          <p:cNvSpPr>
            <a:spLocks noGrp="1"/>
          </p:cNvSpPr>
          <p:nvPr>
            <p:ph type="body" sz="quarter" idx="18" hasCustomPrompt="1"/>
          </p:nvPr>
        </p:nvSpPr>
        <p:spPr>
          <a:xfrm>
            <a:off x="6276761"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2" name="Text Placeholder 3">
            <a:extLst>
              <a:ext uri="{FF2B5EF4-FFF2-40B4-BE49-F238E27FC236}">
                <a16:creationId xmlns:a16="http://schemas.microsoft.com/office/drawing/2014/main" id="{24058771-1D40-0F4C-93BB-2696F1EF866B}"/>
              </a:ext>
            </a:extLst>
          </p:cNvPr>
          <p:cNvSpPr>
            <a:spLocks noGrp="1"/>
          </p:cNvSpPr>
          <p:nvPr>
            <p:ph type="body" sz="quarter" idx="19" hasCustomPrompt="1"/>
          </p:nvPr>
        </p:nvSpPr>
        <p:spPr>
          <a:xfrm>
            <a:off x="8759461"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3" name="Text Placeholder 3">
            <a:extLst>
              <a:ext uri="{FF2B5EF4-FFF2-40B4-BE49-F238E27FC236}">
                <a16:creationId xmlns:a16="http://schemas.microsoft.com/office/drawing/2014/main" id="{EB08D3B7-9B21-3C4A-A603-C13E898DFB90}"/>
              </a:ext>
            </a:extLst>
          </p:cNvPr>
          <p:cNvSpPr>
            <a:spLocks noGrp="1"/>
          </p:cNvSpPr>
          <p:nvPr>
            <p:ph type="body" sz="quarter" idx="20" hasCustomPrompt="1"/>
          </p:nvPr>
        </p:nvSpPr>
        <p:spPr>
          <a:xfrm>
            <a:off x="8748829"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cxnSp>
        <p:nvCxnSpPr>
          <p:cNvPr id="4" name="Straight Connector 3">
            <a:extLst>
              <a:ext uri="{FF2B5EF4-FFF2-40B4-BE49-F238E27FC236}">
                <a16:creationId xmlns:a16="http://schemas.microsoft.com/office/drawing/2014/main" id="{672B662A-E3AF-1F4D-ADA3-B15AE960B7C4}"/>
              </a:ext>
            </a:extLst>
          </p:cNvPr>
          <p:cNvCxnSpPr>
            <a:cxnSpLocks/>
          </p:cNvCxnSpPr>
          <p:nvPr/>
        </p:nvCxnSpPr>
        <p:spPr>
          <a:xfrm>
            <a:off x="372139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5F0F7D-A9D2-334F-B983-358DF22C0BEC}"/>
              </a:ext>
            </a:extLst>
          </p:cNvPr>
          <p:cNvCxnSpPr>
            <a:cxnSpLocks/>
          </p:cNvCxnSpPr>
          <p:nvPr/>
        </p:nvCxnSpPr>
        <p:spPr>
          <a:xfrm>
            <a:off x="619346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1CD04C-3B9C-F546-B686-80A245AD2F74}"/>
              </a:ext>
            </a:extLst>
          </p:cNvPr>
          <p:cNvCxnSpPr>
            <a:cxnSpLocks/>
          </p:cNvCxnSpPr>
          <p:nvPr/>
        </p:nvCxnSpPr>
        <p:spPr>
          <a:xfrm>
            <a:off x="8665534"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719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ne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337849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5484B-8C6A-1840-AA22-77BCD632F1AB}"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1921574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747539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ll Ou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787426"/>
            <a:ext cx="8364113" cy="3093198"/>
          </a:xfrm>
        </p:spPr>
        <p:txBody>
          <a:bodyPr anchor="b"/>
          <a:lstStyle>
            <a:lvl1pPr algn="l">
              <a:defRPr sz="6000" b="1" i="0">
                <a:solidFill>
                  <a:schemeClr val="bg1"/>
                </a:solidFill>
                <a:latin typeface="Georgia" panose="02040502050405020303" pitchFamily="18" charset="0"/>
              </a:defRPr>
            </a:lvl1pPr>
          </a:lstStyle>
          <a:p>
            <a:r>
              <a:rPr lang="en-US"/>
              <a:t>This is the place for a large eye-catching quote or statement.</a:t>
            </a:r>
          </a:p>
        </p:txBody>
      </p:sp>
      <p:sp>
        <p:nvSpPr>
          <p:cNvPr id="8" name="Subtitle 2">
            <a:extLst>
              <a:ext uri="{FF2B5EF4-FFF2-40B4-BE49-F238E27FC236}">
                <a16:creationId xmlns:a16="http://schemas.microsoft.com/office/drawing/2014/main" id="{A38941E1-6541-454E-A4DB-B70123144D9E}"/>
              </a:ext>
            </a:extLst>
          </p:cNvPr>
          <p:cNvSpPr>
            <a:spLocks noGrp="1"/>
          </p:cNvSpPr>
          <p:nvPr>
            <p:ph type="subTitle" idx="1" hasCustomPrompt="1"/>
          </p:nvPr>
        </p:nvSpPr>
        <p:spPr>
          <a:xfrm>
            <a:off x="1205188" y="4155484"/>
            <a:ext cx="3017405"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18" name="Content Placeholder 2">
            <a:extLst>
              <a:ext uri="{FF2B5EF4-FFF2-40B4-BE49-F238E27FC236}">
                <a16:creationId xmlns:a16="http://schemas.microsoft.com/office/drawing/2014/main" id="{F027E9B8-AA39-A344-BBA7-FA0F4FC0EF99}"/>
              </a:ext>
            </a:extLst>
          </p:cNvPr>
          <p:cNvSpPr>
            <a:spLocks noGrp="1"/>
          </p:cNvSpPr>
          <p:nvPr>
            <p:ph idx="13" hasCustomPrompt="1"/>
          </p:nvPr>
        </p:nvSpPr>
        <p:spPr>
          <a:xfrm>
            <a:off x="1199846" y="4611746"/>
            <a:ext cx="3042546"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2" name="Content Placeholder 2">
            <a:extLst>
              <a:ext uri="{FF2B5EF4-FFF2-40B4-BE49-F238E27FC236}">
                <a16:creationId xmlns:a16="http://schemas.microsoft.com/office/drawing/2014/main" id="{1630CF1F-176B-7142-9615-27CE5C7C694B}"/>
              </a:ext>
            </a:extLst>
          </p:cNvPr>
          <p:cNvSpPr>
            <a:spLocks noGrp="1"/>
          </p:cNvSpPr>
          <p:nvPr>
            <p:ph idx="14" hasCustomPrompt="1"/>
          </p:nvPr>
        </p:nvSpPr>
        <p:spPr>
          <a:xfrm>
            <a:off x="8034643" y="4611746"/>
            <a:ext cx="3225235"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4" name="Content Placeholder 2">
            <a:extLst>
              <a:ext uri="{FF2B5EF4-FFF2-40B4-BE49-F238E27FC236}">
                <a16:creationId xmlns:a16="http://schemas.microsoft.com/office/drawing/2014/main" id="{D6275C4F-BC59-2244-B1C4-7D3011AA5B3E}"/>
              </a:ext>
            </a:extLst>
          </p:cNvPr>
          <p:cNvSpPr>
            <a:spLocks noGrp="1"/>
          </p:cNvSpPr>
          <p:nvPr>
            <p:ph idx="15" hasCustomPrompt="1"/>
          </p:nvPr>
        </p:nvSpPr>
        <p:spPr>
          <a:xfrm>
            <a:off x="4533005" y="4611746"/>
            <a:ext cx="3239387"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6" name="Content Placeholder 2">
            <a:extLst>
              <a:ext uri="{FF2B5EF4-FFF2-40B4-BE49-F238E27FC236}">
                <a16:creationId xmlns:a16="http://schemas.microsoft.com/office/drawing/2014/main" id="{FCD5B326-BBDF-284B-99D5-B457653B4032}"/>
              </a:ext>
            </a:extLst>
          </p:cNvPr>
          <p:cNvSpPr>
            <a:spLocks noGrp="1"/>
          </p:cNvSpPr>
          <p:nvPr>
            <p:ph idx="16" hasCustomPrompt="1"/>
          </p:nvPr>
        </p:nvSpPr>
        <p:spPr>
          <a:xfrm>
            <a:off x="4538332"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7" name="Content Placeholder 2">
            <a:extLst>
              <a:ext uri="{FF2B5EF4-FFF2-40B4-BE49-F238E27FC236}">
                <a16:creationId xmlns:a16="http://schemas.microsoft.com/office/drawing/2014/main" id="{C6528C7F-09CE-FB44-A6FD-CD5512D3638B}"/>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1165382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stimoni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b="1"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992326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hot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chemeClr val="bg1"/>
                </a:solidFill>
                <a:latin typeface="Georgia" panose="02040502050405020303" pitchFamily="18" charset="0"/>
              </a:defRPr>
            </a:lvl1pPr>
          </a:lstStyle>
          <a:p>
            <a:r>
              <a:rPr lang="en-US"/>
              <a:t>Photo Slide 1 Headline</a:t>
            </a:r>
          </a:p>
        </p:txBody>
      </p:sp>
      <p:sp>
        <p:nvSpPr>
          <p:cNvPr id="14" name="Content Placeholder 2">
            <a:extLst>
              <a:ext uri="{FF2B5EF4-FFF2-40B4-BE49-F238E27FC236}">
                <a16:creationId xmlns:a16="http://schemas.microsoft.com/office/drawing/2014/main" id="{02AC03C3-636B-8D4F-B329-6F52817146C5}"/>
              </a:ext>
            </a:extLst>
          </p:cNvPr>
          <p:cNvSpPr>
            <a:spLocks noGrp="1"/>
          </p:cNvSpPr>
          <p:nvPr>
            <p:ph idx="1" hasCustomPrompt="1"/>
          </p:nvPr>
        </p:nvSpPr>
        <p:spPr>
          <a:xfrm>
            <a:off x="7015855" y="4444410"/>
            <a:ext cx="3552907" cy="1552354"/>
          </a:xfrm>
        </p:spPr>
        <p:txBody>
          <a:bodyPr anchor="ct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Place a large impactful photo or graphic above. The focus of this slide is the image &amp; headline. This is an area for descriptor text. </a:t>
            </a:r>
          </a:p>
        </p:txBody>
      </p:sp>
      <p:sp>
        <p:nvSpPr>
          <p:cNvPr id="15" name="Picture Placeholder 6">
            <a:extLst>
              <a:ext uri="{FF2B5EF4-FFF2-40B4-BE49-F238E27FC236}">
                <a16:creationId xmlns:a16="http://schemas.microsoft.com/office/drawing/2014/main" id="{15A5F33B-D289-2A40-BCF6-49B338B516D4}"/>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25212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Slide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13806"/>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51E11395-4A09-4F43-9D87-C8E333846610}"/>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2a</a:t>
            </a:r>
          </a:p>
        </p:txBody>
      </p:sp>
    </p:spTree>
    <p:extLst>
      <p:ext uri="{BB962C8B-B14F-4D97-AF65-F5344CB8AC3E}">
        <p14:creationId xmlns:p14="http://schemas.microsoft.com/office/powerpoint/2010/main" val="1401142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hoto Slide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1"/>
            <a:ext cx="6135687" cy="6721475"/>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A208F8A1-96F7-A74C-97E5-659C9CFF0BB9}"/>
              </a:ext>
            </a:extLst>
          </p:cNvPr>
          <p:cNvSpPr>
            <a:spLocks noGrp="1"/>
          </p:cNvSpPr>
          <p:nvPr>
            <p:ph type="title" hasCustomPrompt="1"/>
          </p:nvPr>
        </p:nvSpPr>
        <p:spPr>
          <a:xfrm>
            <a:off x="919904"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2b</a:t>
            </a:r>
          </a:p>
        </p:txBody>
      </p:sp>
    </p:spTree>
    <p:extLst>
      <p:ext uri="{BB962C8B-B14F-4D97-AF65-F5344CB8AC3E}">
        <p14:creationId xmlns:p14="http://schemas.microsoft.com/office/powerpoint/2010/main" val="3239107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hoto Slide 3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093FD324-4951-D44A-933B-DD178CC03DBF}"/>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3a</a:t>
            </a:r>
          </a:p>
        </p:txBody>
      </p:sp>
    </p:spTree>
    <p:extLst>
      <p:ext uri="{BB962C8B-B14F-4D97-AF65-F5344CB8AC3E}">
        <p14:creationId xmlns:p14="http://schemas.microsoft.com/office/powerpoint/2010/main" val="2730214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hoto Slide 3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7" name="Title 1">
            <a:extLst>
              <a:ext uri="{FF2B5EF4-FFF2-40B4-BE49-F238E27FC236}">
                <a16:creationId xmlns:a16="http://schemas.microsoft.com/office/drawing/2014/main" id="{61E96372-B518-F942-BF4E-F8129DFA70D4}"/>
              </a:ext>
            </a:extLst>
          </p:cNvPr>
          <p:cNvSpPr>
            <a:spLocks noGrp="1"/>
          </p:cNvSpPr>
          <p:nvPr>
            <p:ph type="title" hasCustomPrompt="1"/>
          </p:nvPr>
        </p:nvSpPr>
        <p:spPr>
          <a:xfrm>
            <a:off x="909271"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3b</a:t>
            </a:r>
          </a:p>
        </p:txBody>
      </p:sp>
    </p:spTree>
    <p:extLst>
      <p:ext uri="{BB962C8B-B14F-4D97-AF65-F5344CB8AC3E}">
        <p14:creationId xmlns:p14="http://schemas.microsoft.com/office/powerpoint/2010/main" val="838228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Slide 4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0" y="3392402"/>
            <a:ext cx="3209807"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8081405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hoto Slide 4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3211240"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
        <p:nvSpPr>
          <p:cNvPr id="7" name="Slide Number Placeholder 4">
            <a:extLst>
              <a:ext uri="{FF2B5EF4-FFF2-40B4-BE49-F238E27FC236}">
                <a16:creationId xmlns:a16="http://schemas.microsoft.com/office/drawing/2014/main" id="{FCD5FB2D-CF87-354D-9A6B-FE9C841D1037}"/>
              </a:ext>
            </a:extLst>
          </p:cNvPr>
          <p:cNvSpPr>
            <a:spLocks noGrp="1"/>
          </p:cNvSpPr>
          <p:nvPr>
            <p:ph type="sldNum" sz="quarter" idx="12"/>
          </p:nvPr>
        </p:nvSpPr>
        <p:spPr>
          <a:xfrm>
            <a:off x="9282596" y="6374212"/>
            <a:ext cx="2743200" cy="365125"/>
          </a:xfrm>
          <a:prstGeom prst="rect">
            <a:avLst/>
          </a:prstGeom>
        </p:spPr>
        <p:txBody>
          <a:bodyPr anchor="ctr"/>
          <a:lstStyle>
            <a:lvl1pPr marL="0" algn="r" defTabSz="914400" rtl="0" eaLnBrk="1" latinLnBrk="0" hangingPunct="1">
              <a:defRPr lang="en-US" sz="900" b="0" i="0" kern="1200" spc="100" baseline="0" smtClean="0">
                <a:solidFill>
                  <a:schemeClr val="bg1"/>
                </a:solidFill>
                <a:latin typeface="Karla" pitchFamily="2" charset="0"/>
                <a:ea typeface="Karla" pitchFamily="2" charset="0"/>
                <a:cs typeface="+mn-cs"/>
              </a:defRPr>
            </a:lvl1pPr>
          </a:lstStyle>
          <a:p>
            <a:fld id="{49EA5C0D-C572-0040-9A3F-47B02F3BBEBD}" type="slidenum">
              <a:rPr lang="en-US" smtClean="0"/>
              <a:pPr/>
              <a:t>‹#›</a:t>
            </a:fld>
            <a:endParaRPr lang="en-US"/>
          </a:p>
        </p:txBody>
      </p:sp>
    </p:spTree>
    <p:extLst>
      <p:ext uri="{BB962C8B-B14F-4D97-AF65-F5344CB8AC3E}">
        <p14:creationId xmlns:p14="http://schemas.microsoft.com/office/powerpoint/2010/main" val="31262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THANK YOU</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
        <p:nvSpPr>
          <p:cNvPr id="11" name="Rectangle 10">
            <a:extLst>
              <a:ext uri="{FF2B5EF4-FFF2-40B4-BE49-F238E27FC236}">
                <a16:creationId xmlns:a16="http://schemas.microsoft.com/office/drawing/2014/main" id="{CB5E3FB4-05A9-45E2-B8EC-46921A4AE639}"/>
              </a:ext>
            </a:extLst>
          </p:cNvPr>
          <p:cNvSpPr/>
          <p:nvPr userDrawn="1"/>
        </p:nvSpPr>
        <p:spPr>
          <a:xfrm>
            <a:off x="852253" y="3033656"/>
            <a:ext cx="10492639" cy="3824344"/>
          </a:xfrm>
          <a:prstGeom prst="rect">
            <a:avLst/>
          </a:prstGeom>
          <a:solidFill>
            <a:srgbClr val="2347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ext&#10;&#10;Description automatically generated">
            <a:extLst>
              <a:ext uri="{FF2B5EF4-FFF2-40B4-BE49-F238E27FC236}">
                <a16:creationId xmlns:a16="http://schemas.microsoft.com/office/drawing/2014/main" id="{C43272CB-64A7-42C3-8346-202A6A69F6CB}"/>
              </a:ext>
            </a:extLst>
          </p:cNvPr>
          <p:cNvPicPr>
            <a:picLocks noChangeAspect="1"/>
          </p:cNvPicPr>
          <p:nvPr userDrawn="1"/>
        </p:nvPicPr>
        <p:blipFill>
          <a:blip r:embed="rId4"/>
          <a:stretch>
            <a:fillRect/>
          </a:stretch>
        </p:blipFill>
        <p:spPr>
          <a:xfrm>
            <a:off x="1351163" y="3341788"/>
            <a:ext cx="9738315" cy="3329775"/>
          </a:xfrm>
          <a:prstGeom prst="rect">
            <a:avLst/>
          </a:prstGeom>
        </p:spPr>
      </p:pic>
    </p:spTree>
    <p:extLst>
      <p:ext uri="{BB962C8B-B14F-4D97-AF65-F5344CB8AC3E}">
        <p14:creationId xmlns:p14="http://schemas.microsoft.com/office/powerpoint/2010/main" val="8264885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roduct Screensho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838199" y="420688"/>
            <a:ext cx="8400585" cy="1563066"/>
          </a:xfrm>
        </p:spPr>
        <p:txBody>
          <a:bodyPr anchor="b"/>
          <a:lstStyle>
            <a:lvl1pPr>
              <a:defRPr b="1" i="0">
                <a:solidFill>
                  <a:srgbClr val="171720"/>
                </a:solidFill>
                <a:latin typeface="Georgia" panose="02040502050405020303" pitchFamily="18" charset="0"/>
              </a:defRPr>
            </a:lvl1pPr>
          </a:lstStyle>
          <a:p>
            <a:r>
              <a:rPr lang="en-US"/>
              <a:t>Great Slide To Highlight Product Screenshot</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838200" y="3254483"/>
            <a:ext cx="4986130"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BRIEF ALL CAPS SUBHEADLINE</a:t>
            </a:r>
          </a:p>
        </p:txBody>
      </p:sp>
      <p:sp>
        <p:nvSpPr>
          <p:cNvPr id="10" name="Content Placeholder 2">
            <a:extLst>
              <a:ext uri="{FF2B5EF4-FFF2-40B4-BE49-F238E27FC236}">
                <a16:creationId xmlns:a16="http://schemas.microsoft.com/office/drawing/2014/main" id="{CA3D6AD5-41FE-5145-87F7-EC5BF1E479DD}"/>
              </a:ext>
            </a:extLst>
          </p:cNvPr>
          <p:cNvSpPr>
            <a:spLocks noGrp="1"/>
          </p:cNvSpPr>
          <p:nvPr>
            <p:ph idx="16" hasCustomPrompt="1"/>
          </p:nvPr>
        </p:nvSpPr>
        <p:spPr>
          <a:xfrm>
            <a:off x="838200" y="3916639"/>
            <a:ext cx="4986130" cy="172341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7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slide can be utilized if you would to present a screenshot. While a screenshot mockup is always preferred this slide’s division of space formats nicely around a  rectangle graphic. Be sure to vertically align text with visual element.</a:t>
            </a:r>
          </a:p>
        </p:txBody>
      </p:sp>
      <p:sp>
        <p:nvSpPr>
          <p:cNvPr id="14" name="Content Placeholder 7">
            <a:extLst>
              <a:ext uri="{FF2B5EF4-FFF2-40B4-BE49-F238E27FC236}">
                <a16:creationId xmlns:a16="http://schemas.microsoft.com/office/drawing/2014/main" id="{B448DF6C-2B74-DE49-BD45-AE18F6FD3B6A}"/>
              </a:ext>
            </a:extLst>
          </p:cNvPr>
          <p:cNvSpPr>
            <a:spLocks noGrp="1"/>
          </p:cNvSpPr>
          <p:nvPr>
            <p:ph sz="quarter" idx="17" hasCustomPrompt="1"/>
          </p:nvPr>
        </p:nvSpPr>
        <p:spPr>
          <a:xfrm>
            <a:off x="6601521" y="2884449"/>
            <a:ext cx="4825303" cy="323385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Screenshot/mockup</a:t>
            </a:r>
          </a:p>
        </p:txBody>
      </p:sp>
    </p:spTree>
    <p:extLst>
      <p:ext uri="{BB962C8B-B14F-4D97-AF65-F5344CB8AC3E}">
        <p14:creationId xmlns:p14="http://schemas.microsoft.com/office/powerpoint/2010/main" val="209064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8"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137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2" y="1554060"/>
            <a:ext cx="3355073" cy="3996136"/>
          </a:xfrm>
        </p:spPr>
        <p:txBody>
          <a:bodyPr anchor="ctr">
            <a:noAutofit/>
          </a:bodyPr>
          <a:lstStyle>
            <a:lvl1pPr>
              <a:lnSpc>
                <a:spcPct val="80000"/>
              </a:lnSpc>
              <a:defRPr sz="5400" b="1" i="0">
                <a:solidFill>
                  <a:schemeClr val="bg1"/>
                </a:solidFill>
                <a:latin typeface="Georgia" panose="02040502050405020303" pitchFamily="18" charset="0"/>
              </a:defRPr>
            </a:lvl1pPr>
          </a:lstStyle>
          <a:p>
            <a:r>
              <a:rPr lang="en-US" sz="5400"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1088822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range Gradi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24001" y="2214642"/>
            <a:ext cx="9144000" cy="1112194"/>
          </a:xfrm>
        </p:spPr>
        <p:txBody>
          <a:bodyPr numCol="1" anchor="b">
            <a:normAutofit/>
          </a:bodyPr>
          <a:lstStyle>
            <a:lvl1pPr algn="ctr">
              <a:defRPr sz="6000" b="1" i="0">
                <a:solidFill>
                  <a:schemeClr val="bg1"/>
                </a:solidFill>
                <a:latin typeface="Georgia" panose="02040502050405020303" pitchFamily="18" charset="0"/>
              </a:defRPr>
            </a:lvl1pPr>
          </a:lstStyle>
          <a:p>
            <a:r>
              <a:rPr lang="en-US"/>
              <a:t>Thank You Page</a:t>
            </a:r>
          </a:p>
        </p:txBody>
      </p:sp>
      <p:sp>
        <p:nvSpPr>
          <p:cNvPr id="16" name="Subtitle 2">
            <a:extLst>
              <a:ext uri="{FF2B5EF4-FFF2-40B4-BE49-F238E27FC236}">
                <a16:creationId xmlns:a16="http://schemas.microsoft.com/office/drawing/2014/main" id="{7E4A2554-FFF0-5F41-9079-79FACBC4DA2B}"/>
              </a:ext>
            </a:extLst>
          </p:cNvPr>
          <p:cNvSpPr>
            <a:spLocks noGrp="1"/>
          </p:cNvSpPr>
          <p:nvPr>
            <p:ph type="subTitle" idx="13" hasCustomPrompt="1"/>
          </p:nvPr>
        </p:nvSpPr>
        <p:spPr>
          <a:xfrm>
            <a:off x="1518410" y="3511794"/>
            <a:ext cx="9155180" cy="1352687"/>
          </a:xfrm>
        </p:spPr>
        <p:txBody>
          <a:bodyPr anchor="t"/>
          <a:lstStyle>
            <a:lvl1pPr marL="0" indent="0" algn="ctr">
              <a:buNone/>
              <a:defRPr sz="2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CONTACT INFO, QUESTIONS &amp; COMMENTS, ETC. YOU CAN PUT QUOTE AS HEADING. CENTER ALIGN CONTENT.</a:t>
            </a:r>
          </a:p>
        </p:txBody>
      </p:sp>
    </p:spTree>
    <p:extLst>
      <p:ext uri="{BB962C8B-B14F-4D97-AF65-F5344CB8AC3E}">
        <p14:creationId xmlns:p14="http://schemas.microsoft.com/office/powerpoint/2010/main" val="35830201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3658450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080617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a:t>Table Slide</a:t>
            </a:r>
          </a:p>
        </p:txBody>
      </p:sp>
    </p:spTree>
    <p:extLst>
      <p:ext uri="{BB962C8B-B14F-4D97-AF65-F5344CB8AC3E}">
        <p14:creationId xmlns:p14="http://schemas.microsoft.com/office/powerpoint/2010/main" val="920834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a:t>Stat Slide</a:t>
            </a:r>
            <a:br>
              <a:rPr lang="en-US"/>
            </a:br>
            <a:r>
              <a:rPr lang="en-US"/>
              <a:t>By The Numbers</a:t>
            </a:r>
          </a:p>
        </p:txBody>
      </p:sp>
      <p:sp>
        <p:nvSpPr>
          <p:cNvPr id="9" name="Rectangle 8">
            <a:extLst>
              <a:ext uri="{FF2B5EF4-FFF2-40B4-BE49-F238E27FC236}">
                <a16:creationId xmlns:a16="http://schemas.microsoft.com/office/drawing/2014/main" id="{1D346BE6-7A4D-7546-A08F-6DF5C62B9947}"/>
              </a:ext>
            </a:extLst>
          </p:cNvPr>
          <p:cNvSpPr/>
          <p:nvPr/>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4" name="Text Placeholder 3">
            <a:extLst>
              <a:ext uri="{FF2B5EF4-FFF2-40B4-BE49-F238E27FC236}">
                <a16:creationId xmlns:a16="http://schemas.microsoft.com/office/drawing/2014/main" id="{2A50BE15-E1C2-3C4C-B4F8-1F0FD918935E}"/>
              </a:ext>
            </a:extLst>
          </p:cNvPr>
          <p:cNvSpPr>
            <a:spLocks noGrp="1"/>
          </p:cNvSpPr>
          <p:nvPr>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Tree>
    <p:extLst>
      <p:ext uri="{BB962C8B-B14F-4D97-AF65-F5344CB8AC3E}">
        <p14:creationId xmlns:p14="http://schemas.microsoft.com/office/powerpoint/2010/main" val="292605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18181574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2345742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36680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9EB30F-E314-EF40-9018-A7B7EC2CDA6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6B3B0-49F6-B74A-8F1A-CF223B2EE02A}" type="slidenum">
              <a:rPr lang="en-US" smtClean="0"/>
              <a:t>‹#›</a:t>
            </a:fld>
            <a:endParaRPr lang="en-US"/>
          </a:p>
        </p:txBody>
      </p:sp>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TITLE HERE</a:t>
            </a:r>
          </a:p>
        </p:txBody>
      </p:sp>
      <p:sp>
        <p:nvSpPr>
          <p:cNvPr id="11" name="Subtitle 2"/>
          <p:cNvSpPr>
            <a:spLocks noGrp="1"/>
          </p:cNvSpPr>
          <p:nvPr>
            <p:ph type="subTitle" idx="1"/>
          </p:nvPr>
        </p:nvSpPr>
        <p:spPr>
          <a:xfrm>
            <a:off x="1524000" y="3248944"/>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Tree>
    <p:extLst>
      <p:ext uri="{BB962C8B-B14F-4D97-AF65-F5344CB8AC3E}">
        <p14:creationId xmlns:p14="http://schemas.microsoft.com/office/powerpoint/2010/main" val="1978051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2a</a:t>
            </a:r>
          </a:p>
        </p:txBody>
      </p:sp>
    </p:spTree>
    <p:extLst>
      <p:ext uri="{BB962C8B-B14F-4D97-AF65-F5344CB8AC3E}">
        <p14:creationId xmlns:p14="http://schemas.microsoft.com/office/powerpoint/2010/main" val="3664829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2b</a:t>
            </a:r>
          </a:p>
        </p:txBody>
      </p:sp>
    </p:spTree>
    <p:extLst>
      <p:ext uri="{BB962C8B-B14F-4D97-AF65-F5344CB8AC3E}">
        <p14:creationId xmlns:p14="http://schemas.microsoft.com/office/powerpoint/2010/main" val="792360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3a</a:t>
            </a:r>
          </a:p>
        </p:txBody>
      </p:sp>
    </p:spTree>
    <p:extLst>
      <p:ext uri="{BB962C8B-B14F-4D97-AF65-F5344CB8AC3E}">
        <p14:creationId xmlns:p14="http://schemas.microsoft.com/office/powerpoint/2010/main" val="3709929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3b</a:t>
            </a:r>
          </a:p>
        </p:txBody>
      </p:sp>
    </p:spTree>
    <p:extLst>
      <p:ext uri="{BB962C8B-B14F-4D97-AF65-F5344CB8AC3E}">
        <p14:creationId xmlns:p14="http://schemas.microsoft.com/office/powerpoint/2010/main" val="3184749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3713273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7037517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cxnSp>
        <p:nvCxnSpPr>
          <p:cNvPr id="19" name="Straight Connector 18">
            <a:extLst>
              <a:ext uri="{FF2B5EF4-FFF2-40B4-BE49-F238E27FC236}">
                <a16:creationId xmlns:a16="http://schemas.microsoft.com/office/drawing/2014/main" id="{EDCF5BBF-0F69-C544-8166-8088EFA30F9E}"/>
              </a:ext>
            </a:extLst>
          </p:cNvPr>
          <p:cNvCxnSpPr/>
          <p:nvPr/>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You can add verticals by duplicating and rearranging content. Be sure to realign.</a:t>
            </a:r>
            <a:endParaRPr lang="en-US" sz="2400" b="0" i="0">
              <a:latin typeface="Karla" pitchFamily="2" charset="0"/>
              <a:ea typeface="Karla" pitchFamily="2" charset="0"/>
            </a:endParaRPr>
          </a:p>
        </p:txBody>
      </p:sp>
    </p:spTree>
    <p:extLst>
      <p:ext uri="{BB962C8B-B14F-4D97-AF65-F5344CB8AC3E}">
        <p14:creationId xmlns:p14="http://schemas.microsoft.com/office/powerpoint/2010/main" val="2766502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a:t>Big Headline That </a:t>
            </a:r>
            <a:br>
              <a:rPr lang="en-US"/>
            </a:br>
            <a:r>
              <a:rPr lang="en-US"/>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SHORT LEAD-IN TEXT ALL CAPS</a:t>
            </a:r>
          </a:p>
        </p:txBody>
      </p:sp>
    </p:spTree>
    <p:extLst>
      <p:ext uri="{BB962C8B-B14F-4D97-AF65-F5344CB8AC3E}">
        <p14:creationId xmlns:p14="http://schemas.microsoft.com/office/powerpoint/2010/main" val="1261801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1990504"/>
            <a:ext cx="5725637" cy="1884485"/>
          </a:xfrm>
        </p:spPr>
        <p:txBody>
          <a:bodyPr anchor="b"/>
          <a:lstStyle>
            <a:lvl1pPr algn="l">
              <a:defRPr sz="6000" b="1" i="0">
                <a:solidFill>
                  <a:schemeClr val="bg1"/>
                </a:solidFill>
                <a:latin typeface="Georgia" panose="02040502050405020303" pitchFamily="18" charset="0"/>
              </a:defRPr>
            </a:lvl1pPr>
          </a:lstStyle>
          <a:p>
            <a:r>
              <a:rPr lang="en-US"/>
              <a:t>This Is A </a:t>
            </a:r>
            <a:br>
              <a:rPr lang="en-US"/>
            </a:br>
            <a:r>
              <a:rPr lang="en-US"/>
              <a:t>Section Slide </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033952"/>
            <a:ext cx="5725638" cy="913691"/>
          </a:xfrm>
        </p:spPr>
        <p:txBody>
          <a:bodyPr/>
          <a:lstStyle>
            <a:lvl1pPr marL="0" indent="0" algn="l">
              <a:buNone/>
              <a:defRPr sz="2400" spc="10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 CAN GO HERE </a:t>
            </a:r>
          </a:p>
        </p:txBody>
      </p:sp>
    </p:spTree>
    <p:extLst>
      <p:ext uri="{BB962C8B-B14F-4D97-AF65-F5344CB8AC3E}">
        <p14:creationId xmlns:p14="http://schemas.microsoft.com/office/powerpoint/2010/main" val="380608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A4C56-51BF-B848-816D-F4746D12AE1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AE0FB-4DA9-CA46-A492-F2D219DCB302}" type="slidenum">
              <a:rPr lang="en-US" smtClean="0"/>
              <a:t>‹#›</a:t>
            </a:fld>
            <a:endParaRPr lang="en-US"/>
          </a:p>
        </p:txBody>
      </p:sp>
      <p:pic>
        <p:nvPicPr>
          <p:cNvPr id="8" name="Picture 7">
            <a:extLst>
              <a:ext uri="{FF2B5EF4-FFF2-40B4-BE49-F238E27FC236}">
                <a16:creationId xmlns:a16="http://schemas.microsoft.com/office/drawing/2014/main" id="{B6061D92-78DF-754A-8456-EE416E20C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706" y="115031"/>
            <a:ext cx="1504188" cy="1110234"/>
          </a:xfrm>
          <a:prstGeom prst="rect">
            <a:avLst/>
          </a:prstGeom>
        </p:spPr>
      </p:pic>
    </p:spTree>
    <p:extLst>
      <p:ext uri="{BB962C8B-B14F-4D97-AF65-F5344CB8AC3E}">
        <p14:creationId xmlns:p14="http://schemas.microsoft.com/office/powerpoint/2010/main" val="62996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8.emf"/><Relationship Id="rId2" Type="http://schemas.openxmlformats.org/officeDocument/2006/relationships/slideLayout" Target="../slideLayouts/slideLayout39.xml"/><Relationship Id="rId16" Type="http://schemas.openxmlformats.org/officeDocument/2006/relationships/theme" Target="../theme/theme5.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1.e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18.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5484B-8C6A-1840-AA22-77BCD632F1AB}"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AB949-2741-A84B-8A9A-DC8582512585}" type="slidenum">
              <a:rPr lang="en-US" smtClean="0"/>
              <a:t>‹#›</a:t>
            </a:fld>
            <a:endParaRPr lang="en-US"/>
          </a:p>
        </p:txBody>
      </p:sp>
    </p:spTree>
    <p:extLst>
      <p:ext uri="{BB962C8B-B14F-4D97-AF65-F5344CB8AC3E}">
        <p14:creationId xmlns:p14="http://schemas.microsoft.com/office/powerpoint/2010/main" val="208149333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6" r:id="rId5"/>
    <p:sldLayoutId id="2147483797" r:id="rId6"/>
    <p:sldLayoutId id="2147483826" r:id="rId7"/>
  </p:sldLayoutIdLst>
  <p:txStyles>
    <p:titleStyle>
      <a:lvl1pPr algn="l" defTabSz="914400" rtl="0" eaLnBrk="1" latinLnBrk="0" hangingPunct="1">
        <a:lnSpc>
          <a:spcPct val="90000"/>
        </a:lnSpc>
        <a:spcBef>
          <a:spcPct val="0"/>
        </a:spcBef>
        <a:buNone/>
        <a:defRPr sz="4400" b="1" i="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A4C56-51BF-B848-816D-F4746D12AE15}"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AE0FB-4DA9-CA46-A492-F2D219DCB302}" type="slidenum">
              <a:rPr lang="en-US" smtClean="0"/>
              <a:t>‹#›</a:t>
            </a:fld>
            <a:endParaRPr lang="en-US"/>
          </a:p>
        </p:txBody>
      </p:sp>
    </p:spTree>
    <p:extLst>
      <p:ext uri="{BB962C8B-B14F-4D97-AF65-F5344CB8AC3E}">
        <p14:creationId xmlns:p14="http://schemas.microsoft.com/office/powerpoint/2010/main" val="126115404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9" r:id="rId5"/>
    <p:sldLayoutId id="2147483810" r:id="rId6"/>
    <p:sldLayoutId id="2147483827" r:id="rId7"/>
  </p:sldLayoutIdLst>
  <p:txStyles>
    <p:titleStyle>
      <a:lvl1pPr algn="l" defTabSz="914400" rtl="0" eaLnBrk="1" latinLnBrk="0" hangingPunct="1">
        <a:lnSpc>
          <a:spcPct val="90000"/>
        </a:lnSpc>
        <a:spcBef>
          <a:spcPct val="0"/>
        </a:spcBef>
        <a:buNone/>
        <a:defRPr sz="4400" b="1" i="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EC7009D3-1C4E-1A4D-B285-9A3F3954C4BE}" type="slidenum">
              <a:rPr lang="en-US" smtClean="0"/>
              <a:t>‹#›</a:t>
            </a:fld>
            <a:endParaRPr lang="en-US"/>
          </a:p>
        </p:txBody>
      </p:sp>
    </p:spTree>
    <p:extLst>
      <p:ext uri="{BB962C8B-B14F-4D97-AF65-F5344CB8AC3E}">
        <p14:creationId xmlns:p14="http://schemas.microsoft.com/office/powerpoint/2010/main" val="396495013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4" r:id="rId4"/>
    <p:sldLayoutId id="214748383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5B4889D-7C28-6B44-8679-C142CCD0A737}"/>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chemeClr val="bg1"/>
                </a:solidFill>
                <a:latin typeface="Karla" pitchFamily="2" charset="0"/>
                <a:ea typeface="Karla" pitchFamily="2" charset="0"/>
                <a:cs typeface="+mn-cs"/>
              </a:rPr>
              <a:t>PROPRIETARY &amp; CONFIDENTIAL</a:t>
            </a:r>
          </a:p>
        </p:txBody>
      </p:sp>
      <p:sp>
        <p:nvSpPr>
          <p:cNvPr id="6" name="TextBox 5">
            <a:extLst>
              <a:ext uri="{FF2B5EF4-FFF2-40B4-BE49-F238E27FC236}">
                <a16:creationId xmlns:a16="http://schemas.microsoft.com/office/drawing/2014/main" id="{A87FD07B-E1E0-394F-8781-DE73772C3CD1}"/>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solidFill>
                  <a:schemeClr val="bg1"/>
                </a:solidFill>
              </a:rPr>
              <a:pPr algn="r"/>
              <a:t>‹#›</a:t>
            </a:fld>
            <a:endParaRPr lang="en-US" sz="900">
              <a:solidFill>
                <a:schemeClr val="bg1"/>
              </a:solidFill>
            </a:endParaRPr>
          </a:p>
        </p:txBody>
      </p:sp>
      <p:pic>
        <p:nvPicPr>
          <p:cNvPr id="8" name="Picture 7">
            <a:extLst>
              <a:ext uri="{FF2B5EF4-FFF2-40B4-BE49-F238E27FC236}">
                <a16:creationId xmlns:a16="http://schemas.microsoft.com/office/drawing/2014/main" id="{F559E76A-25D6-4D49-9A0D-E485CB44F2AF}"/>
              </a:ext>
            </a:extLst>
          </p:cNvPr>
          <p:cNvPicPr>
            <a:picLocks noChangeAspect="1"/>
          </p:cNvPicPr>
          <p:nvPr/>
        </p:nvPicPr>
        <p:blipFill>
          <a:blip r:embed="rId20"/>
          <a:stretch>
            <a:fillRect/>
          </a:stretch>
        </p:blipFill>
        <p:spPr>
          <a:xfrm>
            <a:off x="166204" y="6419256"/>
            <a:ext cx="251239" cy="251239"/>
          </a:xfrm>
          <a:prstGeom prst="rect">
            <a:avLst/>
          </a:prstGeom>
        </p:spPr>
      </p:pic>
    </p:spTree>
    <p:extLst>
      <p:ext uri="{BB962C8B-B14F-4D97-AF65-F5344CB8AC3E}">
        <p14:creationId xmlns:p14="http://schemas.microsoft.com/office/powerpoint/2010/main" val="85236183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p:nvPicPr>
        <p:blipFill>
          <a:blip r:embed="rId17"/>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rgbClr val="1D1D28"/>
                </a:solidFill>
                <a:latin typeface="Karla" pitchFamily="2" charset="0"/>
                <a:ea typeface="Karla" pitchFamily="2" charset="0"/>
                <a:cs typeface="+mn-cs"/>
              </a:rPr>
              <a:t>PROPRIETARY &amp; CONFIDENTIAL</a:t>
            </a:r>
          </a:p>
        </p:txBody>
      </p:sp>
      <p:sp>
        <p:nvSpPr>
          <p:cNvPr id="11" name="TextBox 10">
            <a:extLst>
              <a:ext uri="{FF2B5EF4-FFF2-40B4-BE49-F238E27FC236}">
                <a16:creationId xmlns:a16="http://schemas.microsoft.com/office/drawing/2014/main" id="{0E89E505-F238-5B41-9129-F796D1768325}"/>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10074100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EC7009D3-1C4E-1A4D-B285-9A3F3954C4BE}" type="slidenum">
              <a:rPr lang="en-US" smtClean="0"/>
              <a:t>‹#›</a:t>
            </a:fld>
            <a:endParaRPr lang="en-US"/>
          </a:p>
        </p:txBody>
      </p:sp>
    </p:spTree>
    <p:extLst>
      <p:ext uri="{BB962C8B-B14F-4D97-AF65-F5344CB8AC3E}">
        <p14:creationId xmlns:p14="http://schemas.microsoft.com/office/powerpoint/2010/main" val="1035197913"/>
      </p:ext>
    </p:extLst>
  </p:cSld>
  <p:clrMap bg1="lt1" tx1="dk1" bg2="lt2" tx2="dk2" accent1="accent1" accent2="accent2" accent3="accent3" accent4="accent4" accent5="accent5" accent6="accent6" hlink="hlink" folHlink="folHlink"/>
  <p:sldLayoutIdLst>
    <p:sldLayoutId id="21474838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EC7009D3-1C4E-1A4D-B285-9A3F3954C4BE}" type="slidenum">
              <a:rPr lang="en-US" smtClean="0"/>
              <a:t>‹#›</a:t>
            </a:fld>
            <a:endParaRPr lang="en-US"/>
          </a:p>
        </p:txBody>
      </p:sp>
    </p:spTree>
    <p:extLst>
      <p:ext uri="{BB962C8B-B14F-4D97-AF65-F5344CB8AC3E}">
        <p14:creationId xmlns:p14="http://schemas.microsoft.com/office/powerpoint/2010/main" val="3275929334"/>
      </p:ext>
    </p:ext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5B4889D-7C28-6B44-8679-C142CCD0A737}"/>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chemeClr val="bg1"/>
                </a:solidFill>
                <a:latin typeface="Karla" pitchFamily="2" charset="0"/>
                <a:ea typeface="Karla" pitchFamily="2" charset="0"/>
                <a:cs typeface="+mn-cs"/>
              </a:rPr>
              <a:t>PROPRIETARY &amp; CONFIDENTIAL</a:t>
            </a:r>
          </a:p>
        </p:txBody>
      </p:sp>
      <p:sp>
        <p:nvSpPr>
          <p:cNvPr id="6" name="TextBox 5">
            <a:extLst>
              <a:ext uri="{FF2B5EF4-FFF2-40B4-BE49-F238E27FC236}">
                <a16:creationId xmlns:a16="http://schemas.microsoft.com/office/drawing/2014/main" id="{A87FD07B-E1E0-394F-8781-DE73772C3CD1}"/>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solidFill>
                  <a:schemeClr val="bg1"/>
                </a:solidFill>
              </a:rPr>
              <a:pPr algn="r"/>
              <a:t>‹#›</a:t>
            </a:fld>
            <a:endParaRPr lang="en-US" sz="900">
              <a:solidFill>
                <a:schemeClr val="bg1"/>
              </a:solidFill>
            </a:endParaRPr>
          </a:p>
        </p:txBody>
      </p:sp>
      <p:pic>
        <p:nvPicPr>
          <p:cNvPr id="8" name="Picture 7">
            <a:extLst>
              <a:ext uri="{FF2B5EF4-FFF2-40B4-BE49-F238E27FC236}">
                <a16:creationId xmlns:a16="http://schemas.microsoft.com/office/drawing/2014/main" id="{F559E76A-25D6-4D49-9A0D-E485CB44F2AF}"/>
              </a:ext>
            </a:extLst>
          </p:cNvPr>
          <p:cNvPicPr>
            <a:picLocks noChangeAspect="1"/>
          </p:cNvPicPr>
          <p:nvPr/>
        </p:nvPicPr>
        <p:blipFill>
          <a:blip r:embed="rId20"/>
          <a:stretch>
            <a:fillRect/>
          </a:stretch>
        </p:blipFill>
        <p:spPr>
          <a:xfrm>
            <a:off x="166204" y="6419256"/>
            <a:ext cx="251239" cy="251239"/>
          </a:xfrm>
          <a:prstGeom prst="rect">
            <a:avLst/>
          </a:prstGeom>
        </p:spPr>
      </p:pic>
    </p:spTree>
    <p:extLst>
      <p:ext uri="{BB962C8B-B14F-4D97-AF65-F5344CB8AC3E}">
        <p14:creationId xmlns:p14="http://schemas.microsoft.com/office/powerpoint/2010/main" val="335537539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p:nvPicPr>
        <p:blipFill>
          <a:blip r:embed="rId18"/>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rgbClr val="1D1D28"/>
                </a:solidFill>
                <a:latin typeface="Karla" pitchFamily="2" charset="0"/>
                <a:ea typeface="Karla" pitchFamily="2" charset="0"/>
                <a:cs typeface="+mn-cs"/>
              </a:rPr>
              <a:t>PROPRIETARY &amp; CONFIDENTIAL</a:t>
            </a:r>
          </a:p>
        </p:txBody>
      </p:sp>
      <p:sp>
        <p:nvSpPr>
          <p:cNvPr id="11" name="TextBox 10">
            <a:extLst>
              <a:ext uri="{FF2B5EF4-FFF2-40B4-BE49-F238E27FC236}">
                <a16:creationId xmlns:a16="http://schemas.microsoft.com/office/drawing/2014/main" id="{0E89E505-F238-5B41-9129-F796D1768325}"/>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207416249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1" r:id="rId16"/>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Georgia"/>
              </a:rPr>
              <a:t>Albuquerque </a:t>
            </a:r>
            <a:endParaRPr lang="en-US" dirty="0"/>
          </a:p>
        </p:txBody>
      </p:sp>
      <p:sp>
        <p:nvSpPr>
          <p:cNvPr id="3" name="Subtitle 2"/>
          <p:cNvSpPr>
            <a:spLocks noGrp="1"/>
          </p:cNvSpPr>
          <p:nvPr>
            <p:ph type="subTitle" idx="1"/>
          </p:nvPr>
        </p:nvSpPr>
        <p:spPr/>
        <p:txBody>
          <a:bodyPr>
            <a:normAutofit fontScale="85000" lnSpcReduction="20000"/>
          </a:bodyPr>
          <a:lstStyle/>
          <a:p>
            <a:r>
              <a:rPr lang="en-US" sz="3600" dirty="0"/>
              <a:t>Campaign Finance System</a:t>
            </a:r>
          </a:p>
          <a:p>
            <a:r>
              <a:rPr lang="en-US" sz="3600" dirty="0"/>
              <a:t>Quick Start Guide</a:t>
            </a:r>
          </a:p>
        </p:txBody>
      </p:sp>
    </p:spTree>
    <p:extLst>
      <p:ext uri="{BB962C8B-B14F-4D97-AF65-F5344CB8AC3E}">
        <p14:creationId xmlns:p14="http://schemas.microsoft.com/office/powerpoint/2010/main" val="35821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2 New Filers Registration – Signing in</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endParaRPr lang="en-US" sz="1200" dirty="0"/>
          </a:p>
          <a:p>
            <a:pPr>
              <a:buFont typeface="+mj-lt"/>
              <a:buAutoNum type="arabicPeriod"/>
            </a:pPr>
            <a:r>
              <a:rPr lang="en-US" sz="1200" dirty="0"/>
              <a:t>Once Credentials and Password are set, you can log into the application by navigating to the Albuquerque Lobbyist Reporting System Home page and selecting “Login”.</a:t>
            </a:r>
          </a:p>
          <a:p>
            <a:pPr>
              <a:buFont typeface="+mj-lt"/>
              <a:buAutoNum type="arabicPeriod"/>
            </a:pPr>
            <a:endParaRPr lang="en-US" sz="1200" dirty="0"/>
          </a:p>
        </p:txBody>
      </p:sp>
      <p:sp>
        <p:nvSpPr>
          <p:cNvPr id="5" name="Rectangle 4">
            <a:extLst>
              <a:ext uri="{FF2B5EF4-FFF2-40B4-BE49-F238E27FC236}">
                <a16:creationId xmlns:a16="http://schemas.microsoft.com/office/drawing/2014/main" id="{2D5F7F3D-4BE8-4074-256D-AF38CF5D3B6F}"/>
              </a:ext>
            </a:extLst>
          </p:cNvPr>
          <p:cNvSpPr/>
          <p:nvPr/>
        </p:nvSpPr>
        <p:spPr>
          <a:xfrm>
            <a:off x="2091321" y="2890610"/>
            <a:ext cx="7328472" cy="19176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A4A8C6-04DC-C751-6338-8D47B1A3FB94}"/>
              </a:ext>
            </a:extLst>
          </p:cNvPr>
          <p:cNvPicPr>
            <a:picLocks noChangeAspect="1"/>
          </p:cNvPicPr>
          <p:nvPr/>
        </p:nvPicPr>
        <p:blipFill>
          <a:blip r:embed="rId3"/>
          <a:stretch>
            <a:fillRect/>
          </a:stretch>
        </p:blipFill>
        <p:spPr>
          <a:xfrm>
            <a:off x="2091321" y="2890610"/>
            <a:ext cx="7328472" cy="1917610"/>
          </a:xfrm>
          <a:prstGeom prst="rect">
            <a:avLst/>
          </a:prstGeom>
        </p:spPr>
      </p:pic>
    </p:spTree>
    <p:extLst>
      <p:ext uri="{BB962C8B-B14F-4D97-AF65-F5344CB8AC3E}">
        <p14:creationId xmlns:p14="http://schemas.microsoft.com/office/powerpoint/2010/main" val="57582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F250-CA66-00B7-C446-C1EBC6F14DE9}"/>
              </a:ext>
            </a:extLst>
          </p:cNvPr>
          <p:cNvSpPr>
            <a:spLocks noGrp="1"/>
          </p:cNvSpPr>
          <p:nvPr>
            <p:ph type="ctrTitle"/>
          </p:nvPr>
        </p:nvSpPr>
        <p:spPr/>
        <p:txBody>
          <a:bodyPr>
            <a:normAutofit fontScale="90000"/>
          </a:bodyPr>
          <a:lstStyle/>
          <a:p>
            <a:r>
              <a:rPr lang="en-US" dirty="0"/>
              <a:t>Part 3 – Using your account</a:t>
            </a:r>
          </a:p>
        </p:txBody>
      </p:sp>
      <p:sp>
        <p:nvSpPr>
          <p:cNvPr id="3" name="Subtitle 2">
            <a:extLst>
              <a:ext uri="{FF2B5EF4-FFF2-40B4-BE49-F238E27FC236}">
                <a16:creationId xmlns:a16="http://schemas.microsoft.com/office/drawing/2014/main" id="{AD5CF381-2482-E9B4-FEA8-317B72FF50FF}"/>
              </a:ext>
            </a:extLst>
          </p:cNvPr>
          <p:cNvSpPr>
            <a:spLocks noGrp="1"/>
          </p:cNvSpPr>
          <p:nvPr>
            <p:ph type="subTitle" idx="1"/>
          </p:nvPr>
        </p:nvSpPr>
        <p:spPr/>
        <p:txBody>
          <a:bodyPr/>
          <a:lstStyle/>
          <a:p>
            <a:r>
              <a:rPr lang="en-US" dirty="0"/>
              <a:t>Filers</a:t>
            </a:r>
          </a:p>
        </p:txBody>
      </p:sp>
    </p:spTree>
    <p:extLst>
      <p:ext uri="{BB962C8B-B14F-4D97-AF65-F5344CB8AC3E}">
        <p14:creationId xmlns:p14="http://schemas.microsoft.com/office/powerpoint/2010/main" val="421891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Home screen</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endParaRPr lang="en-US" sz="1200" dirty="0"/>
          </a:p>
          <a:p>
            <a:pPr>
              <a:buFont typeface="+mj-lt"/>
              <a:buAutoNum type="arabicPeriod"/>
            </a:pPr>
            <a:r>
              <a:rPr lang="en-US" sz="1200" dirty="0"/>
              <a:t>Once Credentials are set, you can log into the application by navigating to the Albuquerque Campaign Finance Reporting System Public page and selecting “Login”. The first screen you see is the Home Screen. Here the system will display important reminders like upcoming reports. </a:t>
            </a:r>
          </a:p>
          <a:p>
            <a:pPr>
              <a:buFont typeface="+mj-lt"/>
              <a:buAutoNum type="arabicPeriod"/>
            </a:pPr>
            <a:endParaRPr lang="en-US" sz="1200" dirty="0"/>
          </a:p>
        </p:txBody>
      </p:sp>
      <p:sp>
        <p:nvSpPr>
          <p:cNvPr id="6" name="Rectangle 5">
            <a:extLst>
              <a:ext uri="{FF2B5EF4-FFF2-40B4-BE49-F238E27FC236}">
                <a16:creationId xmlns:a16="http://schemas.microsoft.com/office/drawing/2014/main" id="{B2242F04-FC4C-42AF-22BE-DBB9CF4EAAC6}"/>
              </a:ext>
            </a:extLst>
          </p:cNvPr>
          <p:cNvSpPr/>
          <p:nvPr/>
        </p:nvSpPr>
        <p:spPr>
          <a:xfrm>
            <a:off x="3195657" y="3428999"/>
            <a:ext cx="5800686" cy="24017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05B7F7-6B55-FD7C-5EB8-C8E1E6B8C9FF}"/>
              </a:ext>
            </a:extLst>
          </p:cNvPr>
          <p:cNvPicPr>
            <a:picLocks noChangeAspect="1"/>
          </p:cNvPicPr>
          <p:nvPr/>
        </p:nvPicPr>
        <p:blipFill>
          <a:blip r:embed="rId3"/>
          <a:stretch>
            <a:fillRect/>
          </a:stretch>
        </p:blipFill>
        <p:spPr>
          <a:xfrm>
            <a:off x="3195657" y="3428999"/>
            <a:ext cx="5800686" cy="2401747"/>
          </a:xfrm>
          <a:prstGeom prst="rect">
            <a:avLst/>
          </a:prstGeom>
        </p:spPr>
      </p:pic>
    </p:spTree>
    <p:extLst>
      <p:ext uri="{BB962C8B-B14F-4D97-AF65-F5344CB8AC3E}">
        <p14:creationId xmlns:p14="http://schemas.microsoft.com/office/powerpoint/2010/main" val="229593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Filer’s Dashboard</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35954" y="1317149"/>
            <a:ext cx="2573815" cy="4675039"/>
          </a:xfrm>
        </p:spPr>
        <p:txBody>
          <a:bodyPr>
            <a:normAutofit fontScale="25000" lnSpcReduction="20000"/>
          </a:bodyPr>
          <a:lstStyle/>
          <a:p>
            <a:endParaRPr lang="en-US" sz="2500" dirty="0"/>
          </a:p>
          <a:p>
            <a:pPr>
              <a:buFont typeface="+mj-lt"/>
              <a:buAutoNum type="arabicPeriod"/>
            </a:pPr>
            <a:r>
              <a:rPr lang="en-US" sz="4000" dirty="0"/>
              <a:t>The next option in the menu is Filer’s Dashboard, which contains important information and account controls</a:t>
            </a:r>
          </a:p>
          <a:p>
            <a:pPr>
              <a:buFont typeface="+mj-lt"/>
              <a:buAutoNum type="arabicPeriod"/>
            </a:pPr>
            <a:r>
              <a:rPr lang="en-US" sz="4000" dirty="0"/>
              <a:t>You can view your selected Election cycles in the dropdown</a:t>
            </a:r>
          </a:p>
          <a:p>
            <a:pPr>
              <a:buFont typeface="+mj-lt"/>
              <a:buAutoNum type="arabicPeriod"/>
            </a:pPr>
            <a:r>
              <a:rPr lang="en-US" sz="4000" dirty="0"/>
              <a:t>“Run for office” - when visible, allows you to opt in to an upcoming election using the same account</a:t>
            </a:r>
          </a:p>
          <a:p>
            <a:pPr>
              <a:buFont typeface="+mj-lt"/>
              <a:buAutoNum type="arabicPeriod"/>
            </a:pPr>
            <a:r>
              <a:rPr lang="en-US" sz="4000" dirty="0"/>
              <a:t>User settings allows you to update password and security questions</a:t>
            </a:r>
          </a:p>
          <a:p>
            <a:pPr>
              <a:buFont typeface="+mj-lt"/>
              <a:buAutoNum type="arabicPeriod"/>
            </a:pPr>
            <a:r>
              <a:rPr lang="en-US" sz="4000" dirty="0"/>
              <a:t>Summary shows you a summary of your filed transactions</a:t>
            </a:r>
          </a:p>
          <a:p>
            <a:pPr>
              <a:buFont typeface="+mj-lt"/>
              <a:buAutoNum type="arabicPeriod"/>
            </a:pPr>
            <a:r>
              <a:rPr lang="en-US" sz="4000" dirty="0"/>
              <a:t>Fees and fines will display any fees/fines applied to your account. </a:t>
            </a:r>
          </a:p>
          <a:p>
            <a:pPr>
              <a:buFont typeface="+mj-lt"/>
              <a:buAutoNum type="arabicPeriod"/>
            </a:pPr>
            <a:r>
              <a:rPr lang="en-US" sz="4000" dirty="0"/>
              <a:t>Correspondence/Doc Images stores things like your registration emails. It also allows you to upload supplemental documentation. </a:t>
            </a:r>
          </a:p>
          <a:p>
            <a:pPr>
              <a:buFont typeface="+mj-lt"/>
              <a:buAutoNum type="arabicPeriod"/>
            </a:pPr>
            <a:r>
              <a:rPr lang="en-US" sz="4000" dirty="0"/>
              <a:t>Amend pencil – Use this to make adjustments to your registration info</a:t>
            </a:r>
          </a:p>
          <a:p>
            <a:pPr>
              <a:buFont typeface="+mj-lt"/>
              <a:buAutoNum type="arabicPeriod"/>
            </a:pPr>
            <a:r>
              <a:rPr lang="en-US" sz="4000" dirty="0"/>
              <a:t>View registration – Allows you to view your registration documents.</a:t>
            </a:r>
          </a:p>
          <a:p>
            <a:pPr>
              <a:buFont typeface="+mj-lt"/>
              <a:buAutoNum type="arabicPeriod"/>
            </a:pPr>
            <a:endParaRPr lang="en-US" sz="4000" dirty="0"/>
          </a:p>
          <a:p>
            <a:pPr>
              <a:buFont typeface="+mj-lt"/>
              <a:buAutoNum type="arabicPeriod"/>
            </a:pPr>
            <a:endParaRPr lang="en-US" sz="1200" dirty="0"/>
          </a:p>
        </p:txBody>
      </p:sp>
      <p:pic>
        <p:nvPicPr>
          <p:cNvPr id="5" name="Picture 4">
            <a:extLst>
              <a:ext uri="{FF2B5EF4-FFF2-40B4-BE49-F238E27FC236}">
                <a16:creationId xmlns:a16="http://schemas.microsoft.com/office/drawing/2014/main" id="{7E93B00A-4782-FB50-B5C7-17C2ED13DE55}"/>
              </a:ext>
            </a:extLst>
          </p:cNvPr>
          <p:cNvPicPr>
            <a:picLocks noChangeAspect="1"/>
          </p:cNvPicPr>
          <p:nvPr/>
        </p:nvPicPr>
        <p:blipFill>
          <a:blip r:embed="rId3"/>
          <a:stretch>
            <a:fillRect/>
          </a:stretch>
        </p:blipFill>
        <p:spPr>
          <a:xfrm>
            <a:off x="4772490" y="1909831"/>
            <a:ext cx="6794669" cy="3038338"/>
          </a:xfrm>
          <a:prstGeom prst="rect">
            <a:avLst/>
          </a:prstGeom>
        </p:spPr>
      </p:pic>
    </p:spTree>
    <p:extLst>
      <p:ext uri="{BB962C8B-B14F-4D97-AF65-F5344CB8AC3E}">
        <p14:creationId xmlns:p14="http://schemas.microsoft.com/office/powerpoint/2010/main" val="239754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Entering Transactions</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pPr marL="457200" indent="-457200">
              <a:buAutoNum type="arabicPeriod"/>
            </a:pPr>
            <a:r>
              <a:rPr lang="en-US" dirty="0"/>
              <a:t>On Filer’s Dashboard, select the +New Transaction button</a:t>
            </a:r>
          </a:p>
          <a:p>
            <a:pPr marL="457200" indent="-457200">
              <a:buAutoNum type="arabicPeriod"/>
            </a:pPr>
            <a:r>
              <a:rPr lang="en-US" dirty="0"/>
              <a:t>On Expand, select the type (Contributions, Expenditures, Loans Received) </a:t>
            </a:r>
            <a:endParaRPr lang="en-US" sz="1200" dirty="0"/>
          </a:p>
        </p:txBody>
      </p:sp>
      <p:sp>
        <p:nvSpPr>
          <p:cNvPr id="6" name="Rectangle 5">
            <a:extLst>
              <a:ext uri="{FF2B5EF4-FFF2-40B4-BE49-F238E27FC236}">
                <a16:creationId xmlns:a16="http://schemas.microsoft.com/office/drawing/2014/main" id="{CB67094C-650A-4859-FACE-BF519FF27E10}"/>
              </a:ext>
            </a:extLst>
          </p:cNvPr>
          <p:cNvSpPr/>
          <p:nvPr/>
        </p:nvSpPr>
        <p:spPr>
          <a:xfrm>
            <a:off x="2776146" y="2890610"/>
            <a:ext cx="6046284" cy="29082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130EE2-17AA-AB3D-6E7B-00C4867421C7}"/>
              </a:ext>
            </a:extLst>
          </p:cNvPr>
          <p:cNvPicPr>
            <a:picLocks noChangeAspect="1"/>
          </p:cNvPicPr>
          <p:nvPr/>
        </p:nvPicPr>
        <p:blipFill>
          <a:blip r:embed="rId3"/>
          <a:stretch>
            <a:fillRect/>
          </a:stretch>
        </p:blipFill>
        <p:spPr>
          <a:xfrm>
            <a:off x="2776146" y="2890610"/>
            <a:ext cx="6042703" cy="2908209"/>
          </a:xfrm>
          <a:prstGeom prst="rect">
            <a:avLst/>
          </a:prstGeom>
        </p:spPr>
      </p:pic>
      <p:pic>
        <p:nvPicPr>
          <p:cNvPr id="8" name="Picture 7">
            <a:extLst>
              <a:ext uri="{FF2B5EF4-FFF2-40B4-BE49-F238E27FC236}">
                <a16:creationId xmlns:a16="http://schemas.microsoft.com/office/drawing/2014/main" id="{E30644A0-60B9-1E5C-A7D2-915A10A19112}"/>
              </a:ext>
            </a:extLst>
          </p:cNvPr>
          <p:cNvPicPr>
            <a:picLocks noChangeAspect="1"/>
          </p:cNvPicPr>
          <p:nvPr/>
        </p:nvPicPr>
        <p:blipFill>
          <a:blip r:embed="rId4"/>
          <a:stretch>
            <a:fillRect/>
          </a:stretch>
        </p:blipFill>
        <p:spPr>
          <a:xfrm>
            <a:off x="7619851" y="3144461"/>
            <a:ext cx="1198998" cy="569077"/>
          </a:xfrm>
          <a:prstGeom prst="rect">
            <a:avLst/>
          </a:prstGeom>
        </p:spPr>
      </p:pic>
    </p:spTree>
    <p:extLst>
      <p:ext uri="{BB962C8B-B14F-4D97-AF65-F5344CB8AC3E}">
        <p14:creationId xmlns:p14="http://schemas.microsoft.com/office/powerpoint/2010/main" val="68646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Transaction Entry Modal</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361164" cy="4473575"/>
          </a:xfrm>
        </p:spPr>
        <p:txBody>
          <a:bodyPr>
            <a:normAutofit/>
          </a:bodyPr>
          <a:lstStyle/>
          <a:p>
            <a:pPr marL="457200" indent="-457200">
              <a:buAutoNum type="arabicPeriod"/>
            </a:pPr>
            <a:r>
              <a:rPr lang="en-US" sz="1200" dirty="0"/>
              <a:t>Transaction type – indicated in modal header</a:t>
            </a:r>
          </a:p>
          <a:p>
            <a:pPr marL="457200" indent="-457200">
              <a:buAutoNum type="arabicPeriod"/>
            </a:pPr>
            <a:r>
              <a:rPr lang="en-US" sz="1200" dirty="0"/>
              <a:t>Required fields – will show underlined in </a:t>
            </a:r>
            <a:r>
              <a:rPr lang="en-US" sz="1200" dirty="0">
                <a:solidFill>
                  <a:srgbClr val="FF0000"/>
                </a:solidFill>
              </a:rPr>
              <a:t>RED</a:t>
            </a:r>
          </a:p>
          <a:p>
            <a:pPr marL="457200" indent="-457200">
              <a:buAutoNum type="arabicPeriod"/>
            </a:pPr>
            <a:r>
              <a:rPr lang="en-US" sz="1200" dirty="0">
                <a:solidFill>
                  <a:schemeClr val="tx1"/>
                </a:solidFill>
              </a:rPr>
              <a:t>Optional fields will display with standard grey underlines</a:t>
            </a:r>
          </a:p>
          <a:p>
            <a:pPr marL="457200" indent="-457200">
              <a:buAutoNum type="arabicPeriod"/>
            </a:pPr>
            <a:r>
              <a:rPr lang="en-US" sz="1200" dirty="0">
                <a:solidFill>
                  <a:schemeClr val="tx1"/>
                </a:solidFill>
              </a:rPr>
              <a:t>Don’t forget to SAVE after you have completed all Required fields and any Optional you choose!</a:t>
            </a:r>
          </a:p>
          <a:p>
            <a:pPr marL="457200" indent="-457200">
              <a:buAutoNum type="arabicPeriod"/>
            </a:pPr>
            <a:endParaRPr lang="en-US" sz="1200" dirty="0">
              <a:solidFill>
                <a:srgbClr val="FF0000"/>
              </a:solidFill>
            </a:endParaRPr>
          </a:p>
        </p:txBody>
      </p:sp>
      <p:sp>
        <p:nvSpPr>
          <p:cNvPr id="6" name="Rectangle 5">
            <a:extLst>
              <a:ext uri="{FF2B5EF4-FFF2-40B4-BE49-F238E27FC236}">
                <a16:creationId xmlns:a16="http://schemas.microsoft.com/office/drawing/2014/main" id="{4B235538-4887-1FAB-579C-C70672EC0DFF}"/>
              </a:ext>
            </a:extLst>
          </p:cNvPr>
          <p:cNvSpPr/>
          <p:nvPr/>
        </p:nvSpPr>
        <p:spPr>
          <a:xfrm>
            <a:off x="3917597" y="1317149"/>
            <a:ext cx="7598351" cy="34148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1D955D-6F0D-4109-0873-36DFE1793381}"/>
              </a:ext>
            </a:extLst>
          </p:cNvPr>
          <p:cNvPicPr>
            <a:picLocks noChangeAspect="1"/>
          </p:cNvPicPr>
          <p:nvPr/>
        </p:nvPicPr>
        <p:blipFill>
          <a:blip r:embed="rId3"/>
          <a:stretch>
            <a:fillRect/>
          </a:stretch>
        </p:blipFill>
        <p:spPr>
          <a:xfrm>
            <a:off x="3917597" y="1317149"/>
            <a:ext cx="7598351" cy="3414871"/>
          </a:xfrm>
          <a:prstGeom prst="rect">
            <a:avLst/>
          </a:prstGeom>
        </p:spPr>
      </p:pic>
    </p:spTree>
    <p:extLst>
      <p:ext uri="{BB962C8B-B14F-4D97-AF65-F5344CB8AC3E}">
        <p14:creationId xmlns:p14="http://schemas.microsoft.com/office/powerpoint/2010/main" val="3337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Viewing and editing added transactions</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361164" cy="4473575"/>
          </a:xfrm>
        </p:spPr>
        <p:txBody>
          <a:bodyPr>
            <a:normAutofit fontScale="92500"/>
          </a:bodyPr>
          <a:lstStyle/>
          <a:p>
            <a:pPr marL="457200" indent="-457200">
              <a:buAutoNum type="arabicPeriod"/>
            </a:pPr>
            <a:r>
              <a:rPr lang="en-US" sz="1200" dirty="0"/>
              <a:t>Once you have completed adding a transaction, you can find it in the relevant section (Contribution, Expenditures, Loans Received)</a:t>
            </a:r>
          </a:p>
          <a:p>
            <a:pPr marL="457200" indent="-457200">
              <a:buAutoNum type="arabicPeriod"/>
            </a:pPr>
            <a:r>
              <a:rPr lang="en-US" sz="1200" dirty="0"/>
              <a:t>To view and Edit, select the vertical ellipsis menu option next to the transaction. </a:t>
            </a:r>
          </a:p>
          <a:p>
            <a:pPr marL="457200" indent="-457200">
              <a:buAutoNum type="arabicPeriod"/>
            </a:pPr>
            <a:r>
              <a:rPr lang="en-US" sz="1200" dirty="0"/>
              <a:t>When in view/edit mode for a single transaction, you can take actions like Edit, Return, Amend Loan payments, Forgiveness, and Delete by using the “Select an Action” dropdown in the top right corner of the modal. </a:t>
            </a:r>
          </a:p>
        </p:txBody>
      </p:sp>
      <p:sp>
        <p:nvSpPr>
          <p:cNvPr id="6" name="Rectangle 5">
            <a:extLst>
              <a:ext uri="{FF2B5EF4-FFF2-40B4-BE49-F238E27FC236}">
                <a16:creationId xmlns:a16="http://schemas.microsoft.com/office/drawing/2014/main" id="{4B235538-4887-1FAB-579C-C70672EC0DFF}"/>
              </a:ext>
            </a:extLst>
          </p:cNvPr>
          <p:cNvSpPr/>
          <p:nvPr/>
        </p:nvSpPr>
        <p:spPr>
          <a:xfrm>
            <a:off x="5173981" y="1501923"/>
            <a:ext cx="5349209" cy="21785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F47C6F4-1818-CC07-F5BB-E5A75936EB57}"/>
              </a:ext>
            </a:extLst>
          </p:cNvPr>
          <p:cNvPicPr>
            <a:picLocks noChangeAspect="1"/>
          </p:cNvPicPr>
          <p:nvPr/>
        </p:nvPicPr>
        <p:blipFill>
          <a:blip r:embed="rId3"/>
          <a:stretch>
            <a:fillRect/>
          </a:stretch>
        </p:blipFill>
        <p:spPr>
          <a:xfrm>
            <a:off x="5173981" y="1501923"/>
            <a:ext cx="5349209" cy="2178537"/>
          </a:xfrm>
          <a:prstGeom prst="rect">
            <a:avLst/>
          </a:prstGeom>
        </p:spPr>
      </p:pic>
      <p:pic>
        <p:nvPicPr>
          <p:cNvPr id="9" name="Picture 8">
            <a:extLst>
              <a:ext uri="{FF2B5EF4-FFF2-40B4-BE49-F238E27FC236}">
                <a16:creationId xmlns:a16="http://schemas.microsoft.com/office/drawing/2014/main" id="{A2AD76B5-DC2A-4B98-F06C-C46CA135E4FB}"/>
              </a:ext>
            </a:extLst>
          </p:cNvPr>
          <p:cNvPicPr>
            <a:picLocks noChangeAspect="1"/>
          </p:cNvPicPr>
          <p:nvPr/>
        </p:nvPicPr>
        <p:blipFill>
          <a:blip r:embed="rId4"/>
          <a:stretch>
            <a:fillRect/>
          </a:stretch>
        </p:blipFill>
        <p:spPr>
          <a:xfrm>
            <a:off x="5173981" y="3969576"/>
            <a:ext cx="5349209" cy="2633476"/>
          </a:xfrm>
          <a:prstGeom prst="rect">
            <a:avLst/>
          </a:prstGeom>
        </p:spPr>
      </p:pic>
      <p:sp>
        <p:nvSpPr>
          <p:cNvPr id="3" name="Rectangle 2">
            <a:extLst>
              <a:ext uri="{FF2B5EF4-FFF2-40B4-BE49-F238E27FC236}">
                <a16:creationId xmlns:a16="http://schemas.microsoft.com/office/drawing/2014/main" id="{5189D2A8-1AD8-27AD-1C89-5A1C75FAC271}"/>
              </a:ext>
            </a:extLst>
          </p:cNvPr>
          <p:cNvSpPr/>
          <p:nvPr/>
        </p:nvSpPr>
        <p:spPr>
          <a:xfrm>
            <a:off x="5173981" y="3969576"/>
            <a:ext cx="5349209" cy="2633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02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Import Manager</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826764" y="1529300"/>
            <a:ext cx="2938866" cy="4473575"/>
          </a:xfrm>
        </p:spPr>
        <p:txBody>
          <a:bodyPr>
            <a:normAutofit fontScale="92500"/>
          </a:bodyPr>
          <a:lstStyle/>
          <a:p>
            <a:pPr marL="457200" indent="-457200">
              <a:buAutoNum type="arabicPeriod"/>
            </a:pPr>
            <a:r>
              <a:rPr lang="en-US" sz="1200" dirty="0"/>
              <a:t>If you wish to upload transactions in bulk, you can utilize the “Import Manager” tool (when available) found in the menu options. </a:t>
            </a:r>
          </a:p>
          <a:p>
            <a:pPr marL="457200" indent="-457200">
              <a:buAutoNum type="arabicPeriod"/>
            </a:pPr>
            <a:r>
              <a:rPr lang="en-US" sz="1200" dirty="0"/>
              <a:t>On Import MGR screen, select the download button (top right) to see the list of documents available to download. This includes Instructions and templates which are to be utilized for proper formatting.</a:t>
            </a:r>
          </a:p>
          <a:p>
            <a:pPr marL="457200" indent="-457200">
              <a:buAutoNum type="arabicPeriod"/>
            </a:pPr>
            <a:r>
              <a:rPr lang="en-US" sz="1200" dirty="0"/>
              <a:t>Once you have reviewed the instructions and completed entries into your downloaded template file, you can select the “Import File” button to upload. </a:t>
            </a:r>
          </a:p>
          <a:p>
            <a:pPr marL="457200" indent="-457200">
              <a:buAutoNum type="arabicPeriod"/>
            </a:pPr>
            <a:r>
              <a:rPr lang="en-US" sz="1200" dirty="0"/>
              <a:t>Once the file has been selected and upload started, you can utilize the refresh button to check progress.</a:t>
            </a:r>
          </a:p>
        </p:txBody>
      </p:sp>
      <p:pic>
        <p:nvPicPr>
          <p:cNvPr id="4" name="Picture 3">
            <a:extLst>
              <a:ext uri="{FF2B5EF4-FFF2-40B4-BE49-F238E27FC236}">
                <a16:creationId xmlns:a16="http://schemas.microsoft.com/office/drawing/2014/main" id="{7E92790A-AEAB-5BE9-967F-A0E93EC3215B}"/>
              </a:ext>
            </a:extLst>
          </p:cNvPr>
          <p:cNvPicPr>
            <a:picLocks noChangeAspect="1"/>
          </p:cNvPicPr>
          <p:nvPr/>
        </p:nvPicPr>
        <p:blipFill>
          <a:blip r:embed="rId3"/>
          <a:stretch>
            <a:fillRect/>
          </a:stretch>
        </p:blipFill>
        <p:spPr>
          <a:xfrm>
            <a:off x="4394766" y="1529300"/>
            <a:ext cx="6893098" cy="2806480"/>
          </a:xfrm>
          <a:prstGeom prst="rect">
            <a:avLst/>
          </a:prstGeom>
        </p:spPr>
      </p:pic>
      <p:sp>
        <p:nvSpPr>
          <p:cNvPr id="6" name="Rectangle 5">
            <a:extLst>
              <a:ext uri="{FF2B5EF4-FFF2-40B4-BE49-F238E27FC236}">
                <a16:creationId xmlns:a16="http://schemas.microsoft.com/office/drawing/2014/main" id="{4B235538-4887-1FAB-579C-C70672EC0DFF}"/>
              </a:ext>
            </a:extLst>
          </p:cNvPr>
          <p:cNvSpPr/>
          <p:nvPr/>
        </p:nvSpPr>
        <p:spPr>
          <a:xfrm>
            <a:off x="4394766" y="1529301"/>
            <a:ext cx="6893098" cy="2806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46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Import Manager</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826764" y="1529300"/>
            <a:ext cx="2938866" cy="4473575"/>
          </a:xfrm>
        </p:spPr>
        <p:txBody>
          <a:bodyPr>
            <a:normAutofit/>
          </a:bodyPr>
          <a:lstStyle/>
          <a:p>
            <a:pPr marL="457200" indent="-457200">
              <a:buAutoNum type="arabicPeriod"/>
            </a:pPr>
            <a:r>
              <a:rPr lang="en-US" sz="1200" dirty="0"/>
              <a:t>Once the file is processed, the Status column will update.</a:t>
            </a:r>
          </a:p>
          <a:p>
            <a:pPr marL="457200" indent="-457200">
              <a:buAutoNum type="arabicPeriod"/>
            </a:pPr>
            <a:r>
              <a:rPr lang="en-US" sz="1200" dirty="0"/>
              <a:t>The results of the import populate in the Found, Created, and Skipped columns</a:t>
            </a:r>
          </a:p>
          <a:p>
            <a:pPr marL="457200" indent="-457200">
              <a:buAutoNum type="arabicPeriod"/>
            </a:pPr>
            <a:r>
              <a:rPr lang="en-US" sz="1200" dirty="0"/>
              <a:t>You can now take actions on the file once the upload process is complete. User can Review, Accept, Reject, or Reverse (once you have already accepted )the import file. </a:t>
            </a:r>
          </a:p>
          <a:p>
            <a:pPr marL="457200" indent="-457200">
              <a:buAutoNum type="arabicPeriod"/>
            </a:pPr>
            <a:r>
              <a:rPr lang="en-US" sz="1200" dirty="0"/>
              <a:t>Once you have Accepted the import, your transactions from the import will appear in the relevant area for viewing. </a:t>
            </a:r>
          </a:p>
        </p:txBody>
      </p:sp>
      <p:sp>
        <p:nvSpPr>
          <p:cNvPr id="6" name="Rectangle 5">
            <a:extLst>
              <a:ext uri="{FF2B5EF4-FFF2-40B4-BE49-F238E27FC236}">
                <a16:creationId xmlns:a16="http://schemas.microsoft.com/office/drawing/2014/main" id="{4B235538-4887-1FAB-579C-C70672EC0DFF}"/>
              </a:ext>
            </a:extLst>
          </p:cNvPr>
          <p:cNvSpPr/>
          <p:nvPr/>
        </p:nvSpPr>
        <p:spPr>
          <a:xfrm>
            <a:off x="4394766" y="1529301"/>
            <a:ext cx="6893098" cy="2806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821AD50-0125-757C-DC33-2601CE440811}"/>
              </a:ext>
            </a:extLst>
          </p:cNvPr>
          <p:cNvPicPr>
            <a:picLocks noChangeAspect="1"/>
          </p:cNvPicPr>
          <p:nvPr/>
        </p:nvPicPr>
        <p:blipFill>
          <a:blip r:embed="rId3"/>
          <a:stretch>
            <a:fillRect/>
          </a:stretch>
        </p:blipFill>
        <p:spPr>
          <a:xfrm>
            <a:off x="4394766" y="1529300"/>
            <a:ext cx="6893098" cy="2806479"/>
          </a:xfrm>
          <a:prstGeom prst="rect">
            <a:avLst/>
          </a:prstGeom>
        </p:spPr>
      </p:pic>
    </p:spTree>
    <p:extLst>
      <p:ext uri="{BB962C8B-B14F-4D97-AF65-F5344CB8AC3E}">
        <p14:creationId xmlns:p14="http://schemas.microsoft.com/office/powerpoint/2010/main" val="425916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23722"/>
            <a:ext cx="8925732" cy="636112"/>
          </a:xfrm>
        </p:spPr>
        <p:txBody>
          <a:bodyPr>
            <a:normAutofit fontScale="90000"/>
          </a:bodyPr>
          <a:lstStyle/>
          <a:p>
            <a:r>
              <a:rPr lang="en-US" sz="2800" dirty="0"/>
              <a:t>Part 3 Using your account (Filers) – Filing reports</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361164" cy="4807437"/>
          </a:xfrm>
        </p:spPr>
        <p:txBody>
          <a:bodyPr>
            <a:normAutofit fontScale="85000" lnSpcReduction="10000"/>
          </a:bodyPr>
          <a:lstStyle/>
          <a:p>
            <a:pPr marL="457200" indent="-457200">
              <a:buAutoNum type="arabicPeriod"/>
            </a:pPr>
            <a:r>
              <a:rPr lang="en-US" sz="1200" dirty="0"/>
              <a:t>When you are ready to file your report, navigate to the Reports page.</a:t>
            </a:r>
          </a:p>
          <a:p>
            <a:pPr marL="457200" indent="-457200">
              <a:buAutoNum type="arabicPeriod"/>
            </a:pPr>
            <a:r>
              <a:rPr lang="en-US" sz="1200" dirty="0"/>
              <a:t>In the report grid, you will see report status and an indication of how many transactions fall on the given report.</a:t>
            </a:r>
          </a:p>
          <a:p>
            <a:pPr marL="457200" indent="-457200">
              <a:buAutoNum type="arabicPeriod"/>
            </a:pPr>
            <a:r>
              <a:rPr lang="en-US" sz="1200" dirty="0"/>
              <a:t>Select the vertical ellipsis menu option next to the report you wish to file and select “File”. This will take you to the next screen.</a:t>
            </a:r>
          </a:p>
          <a:p>
            <a:pPr marL="457200" indent="-457200">
              <a:buAutoNum type="arabicPeriod"/>
            </a:pPr>
            <a:r>
              <a:rPr lang="en-US" sz="1200" dirty="0"/>
              <a:t>On the filing screen, you will see a preview of your entries as well as the option to select “Statement of no activity” if you are filing a report without any transactions. Select the “File” button (top right) when you are ready to proceed. Transactions will only appear on the public site after you have filed a report. </a:t>
            </a:r>
          </a:p>
        </p:txBody>
      </p:sp>
      <p:pic>
        <p:nvPicPr>
          <p:cNvPr id="5" name="Picture 4">
            <a:extLst>
              <a:ext uri="{FF2B5EF4-FFF2-40B4-BE49-F238E27FC236}">
                <a16:creationId xmlns:a16="http://schemas.microsoft.com/office/drawing/2014/main" id="{C8AF24CC-F21F-E516-4746-EE5BD18C4879}"/>
              </a:ext>
            </a:extLst>
          </p:cNvPr>
          <p:cNvPicPr>
            <a:picLocks noChangeAspect="1"/>
          </p:cNvPicPr>
          <p:nvPr/>
        </p:nvPicPr>
        <p:blipFill>
          <a:blip r:embed="rId3"/>
          <a:stretch>
            <a:fillRect/>
          </a:stretch>
        </p:blipFill>
        <p:spPr>
          <a:xfrm>
            <a:off x="5197433" y="1259834"/>
            <a:ext cx="5666233" cy="2411163"/>
          </a:xfrm>
          <a:prstGeom prst="rect">
            <a:avLst/>
          </a:prstGeom>
        </p:spPr>
      </p:pic>
      <p:sp>
        <p:nvSpPr>
          <p:cNvPr id="6" name="Rectangle 5">
            <a:extLst>
              <a:ext uri="{FF2B5EF4-FFF2-40B4-BE49-F238E27FC236}">
                <a16:creationId xmlns:a16="http://schemas.microsoft.com/office/drawing/2014/main" id="{4B235538-4887-1FAB-579C-C70672EC0DFF}"/>
              </a:ext>
            </a:extLst>
          </p:cNvPr>
          <p:cNvSpPr/>
          <p:nvPr/>
        </p:nvSpPr>
        <p:spPr>
          <a:xfrm>
            <a:off x="5173981" y="1259835"/>
            <a:ext cx="5689685" cy="24206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F49ADEA-CCC6-9BC2-00BC-412713B9A227}"/>
              </a:ext>
            </a:extLst>
          </p:cNvPr>
          <p:cNvPicPr>
            <a:picLocks noChangeAspect="1"/>
          </p:cNvPicPr>
          <p:nvPr/>
        </p:nvPicPr>
        <p:blipFill>
          <a:blip r:embed="rId4"/>
          <a:stretch>
            <a:fillRect/>
          </a:stretch>
        </p:blipFill>
        <p:spPr>
          <a:xfrm>
            <a:off x="5203357" y="3960112"/>
            <a:ext cx="5689685" cy="2633476"/>
          </a:xfrm>
          <a:prstGeom prst="rect">
            <a:avLst/>
          </a:prstGeom>
        </p:spPr>
      </p:pic>
      <p:sp>
        <p:nvSpPr>
          <p:cNvPr id="3" name="Rectangle 2">
            <a:extLst>
              <a:ext uri="{FF2B5EF4-FFF2-40B4-BE49-F238E27FC236}">
                <a16:creationId xmlns:a16="http://schemas.microsoft.com/office/drawing/2014/main" id="{5189D2A8-1AD8-27AD-1C89-5A1C75FAC271}"/>
              </a:ext>
            </a:extLst>
          </p:cNvPr>
          <p:cNvSpPr/>
          <p:nvPr/>
        </p:nvSpPr>
        <p:spPr>
          <a:xfrm>
            <a:off x="5173981" y="3969576"/>
            <a:ext cx="5689685" cy="2633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3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EBFF-327A-4BB1-ADF0-B7BCA886C8E4}"/>
              </a:ext>
            </a:extLst>
          </p:cNvPr>
          <p:cNvSpPr>
            <a:spLocks noGrp="1"/>
          </p:cNvSpPr>
          <p:nvPr>
            <p:ph type="title"/>
          </p:nvPr>
        </p:nvSpPr>
        <p:spPr/>
        <p:txBody>
          <a:bodyPr>
            <a:normAutofit/>
          </a:bodyPr>
          <a:lstStyle/>
          <a:p>
            <a:r>
              <a:rPr lang="en-US" sz="4000" dirty="0"/>
              <a:t>Guide Overview</a:t>
            </a:r>
          </a:p>
        </p:txBody>
      </p:sp>
      <p:sp>
        <p:nvSpPr>
          <p:cNvPr id="3" name="Content Placeholder 2">
            <a:extLst>
              <a:ext uri="{FF2B5EF4-FFF2-40B4-BE49-F238E27FC236}">
                <a16:creationId xmlns:a16="http://schemas.microsoft.com/office/drawing/2014/main" id="{94B0D148-017D-4047-B436-AAE7AD96AE46}"/>
              </a:ext>
            </a:extLst>
          </p:cNvPr>
          <p:cNvSpPr>
            <a:spLocks noGrp="1"/>
          </p:cNvSpPr>
          <p:nvPr>
            <p:ph idx="1"/>
          </p:nvPr>
        </p:nvSpPr>
        <p:spPr/>
        <p:txBody>
          <a:bodyPr vert="horz" lIns="91440" tIns="45720" rIns="91440" bIns="45720" rtlCol="0" anchor="t">
            <a:normAutofit/>
          </a:bodyPr>
          <a:lstStyle/>
          <a:p>
            <a:r>
              <a:rPr lang="en-US" dirty="0"/>
              <a:t>Part 1 – Existing Filers Sign in</a:t>
            </a:r>
          </a:p>
          <a:p>
            <a:r>
              <a:rPr lang="en-US" dirty="0"/>
              <a:t>Part 2 – New Filers Registration</a:t>
            </a:r>
          </a:p>
          <a:p>
            <a:r>
              <a:rPr lang="en-US" dirty="0"/>
              <a:t>Part 3 – Using your account</a:t>
            </a:r>
            <a:br>
              <a:rPr lang="en-US" dirty="0"/>
            </a:br>
            <a:endParaRPr lang="en-US" dirty="0"/>
          </a:p>
        </p:txBody>
      </p:sp>
      <p:pic>
        <p:nvPicPr>
          <p:cNvPr id="7" name="Picture 6">
            <a:extLst>
              <a:ext uri="{FF2B5EF4-FFF2-40B4-BE49-F238E27FC236}">
                <a16:creationId xmlns:a16="http://schemas.microsoft.com/office/drawing/2014/main" id="{75A4D5F1-DF00-4221-BEEC-C544C1655356}"/>
              </a:ext>
            </a:extLst>
          </p:cNvPr>
          <p:cNvPicPr>
            <a:picLocks noChangeAspect="1"/>
          </p:cNvPicPr>
          <p:nvPr/>
        </p:nvPicPr>
        <p:blipFill>
          <a:blip r:embed="rId3"/>
          <a:stretch>
            <a:fillRect/>
          </a:stretch>
        </p:blipFill>
        <p:spPr>
          <a:xfrm>
            <a:off x="561425" y="359384"/>
            <a:ext cx="1239300" cy="1624860"/>
          </a:xfrm>
          <a:prstGeom prst="rect">
            <a:avLst/>
          </a:prstGeom>
        </p:spPr>
      </p:pic>
    </p:spTree>
    <p:extLst>
      <p:ext uri="{BB962C8B-B14F-4D97-AF65-F5344CB8AC3E}">
        <p14:creationId xmlns:p14="http://schemas.microsoft.com/office/powerpoint/2010/main" val="119520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(Filers) – Amending reports</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361164" cy="4473575"/>
          </a:xfrm>
        </p:spPr>
        <p:txBody>
          <a:bodyPr>
            <a:normAutofit/>
          </a:bodyPr>
          <a:lstStyle/>
          <a:p>
            <a:pPr marL="457200" indent="-457200">
              <a:buAutoNum type="arabicPeriod"/>
            </a:pPr>
            <a:r>
              <a:rPr lang="en-US" sz="1200" dirty="0"/>
              <a:t>If you file a report and later go back and change or add a transaction to that report, the system will update the Status of the report to “Amend pending”. </a:t>
            </a:r>
          </a:p>
          <a:p>
            <a:pPr marL="457200" indent="-457200">
              <a:buAutoNum type="arabicPeriod"/>
            </a:pPr>
            <a:r>
              <a:rPr lang="en-US" sz="1200" dirty="0"/>
              <a:t>To file an amended version of a report, select the Vertical Ellipsis menu for the report you wish to refile and choose the option to “Refile”. This will take you through the same filing screen previously mentioned.</a:t>
            </a:r>
          </a:p>
        </p:txBody>
      </p:sp>
      <p:sp>
        <p:nvSpPr>
          <p:cNvPr id="6" name="Rectangle 5">
            <a:extLst>
              <a:ext uri="{FF2B5EF4-FFF2-40B4-BE49-F238E27FC236}">
                <a16:creationId xmlns:a16="http://schemas.microsoft.com/office/drawing/2014/main" id="{4B235538-4887-1FAB-579C-C70672EC0DFF}"/>
              </a:ext>
            </a:extLst>
          </p:cNvPr>
          <p:cNvSpPr/>
          <p:nvPr/>
        </p:nvSpPr>
        <p:spPr>
          <a:xfrm>
            <a:off x="4394766" y="1529301"/>
            <a:ext cx="6882833" cy="37993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D84DB6-4491-C832-4818-7CD18F4FD225}"/>
              </a:ext>
            </a:extLst>
          </p:cNvPr>
          <p:cNvPicPr>
            <a:picLocks noChangeAspect="1"/>
          </p:cNvPicPr>
          <p:nvPr/>
        </p:nvPicPr>
        <p:blipFill>
          <a:blip r:embed="rId3"/>
          <a:stretch>
            <a:fillRect/>
          </a:stretch>
        </p:blipFill>
        <p:spPr>
          <a:xfrm>
            <a:off x="4394766" y="1529302"/>
            <a:ext cx="6882834" cy="3799395"/>
          </a:xfrm>
          <a:prstGeom prst="rect">
            <a:avLst/>
          </a:prstGeom>
        </p:spPr>
      </p:pic>
    </p:spTree>
    <p:extLst>
      <p:ext uri="{BB962C8B-B14F-4D97-AF65-F5344CB8AC3E}">
        <p14:creationId xmlns:p14="http://schemas.microsoft.com/office/powerpoint/2010/main" val="64092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CD7B-853D-48B6-82A6-9EB3AD18BA8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41793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47B4-C0EE-91FD-536B-D0B873116E5A}"/>
              </a:ext>
            </a:extLst>
          </p:cNvPr>
          <p:cNvSpPr>
            <a:spLocks noGrp="1"/>
          </p:cNvSpPr>
          <p:nvPr>
            <p:ph type="ctrTitle"/>
          </p:nvPr>
        </p:nvSpPr>
        <p:spPr/>
        <p:txBody>
          <a:bodyPr>
            <a:normAutofit fontScale="90000"/>
          </a:bodyPr>
          <a:lstStyle/>
          <a:p>
            <a:r>
              <a:rPr lang="en-US" dirty="0"/>
              <a:t>Part 1 – Existing Filers Sign in </a:t>
            </a:r>
          </a:p>
        </p:txBody>
      </p:sp>
    </p:spTree>
    <p:extLst>
      <p:ext uri="{BB962C8B-B14F-4D97-AF65-F5344CB8AC3E}">
        <p14:creationId xmlns:p14="http://schemas.microsoft.com/office/powerpoint/2010/main" val="413306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1 Existing Filers Sign in – Account creation </a:t>
            </a:r>
          </a:p>
        </p:txBody>
      </p:sp>
      <p:sp>
        <p:nvSpPr>
          <p:cNvPr id="3" name="Content Placeholder 2">
            <a:extLst>
              <a:ext uri="{FF2B5EF4-FFF2-40B4-BE49-F238E27FC236}">
                <a16:creationId xmlns:a16="http://schemas.microsoft.com/office/drawing/2014/main" id="{8B10B5F1-2834-4CFC-98ED-D7595D2BCE84}"/>
              </a:ext>
            </a:extLst>
          </p:cNvPr>
          <p:cNvSpPr>
            <a:spLocks noGrp="1"/>
          </p:cNvSpPr>
          <p:nvPr>
            <p:ph idx="1"/>
          </p:nvPr>
        </p:nvSpPr>
        <p:spPr>
          <a:xfrm>
            <a:off x="1328334" y="1501924"/>
            <a:ext cx="8925732" cy="2777372"/>
          </a:xfrm>
        </p:spPr>
        <p:txBody>
          <a:bodyPr>
            <a:normAutofit/>
          </a:bodyPr>
          <a:lstStyle/>
          <a:p>
            <a:r>
              <a:rPr lang="en-US" sz="1400" dirty="0"/>
              <a:t>Users already registered in the system with a valid email address will have received an email with a link to create credentials in the new system.</a:t>
            </a:r>
          </a:p>
          <a:p>
            <a:r>
              <a:rPr lang="en-US" sz="1400" dirty="0"/>
              <a:t>Your email address will serve as your username in the new system</a:t>
            </a:r>
          </a:p>
          <a:p>
            <a:r>
              <a:rPr lang="en-US" sz="1400" dirty="0"/>
              <a:t>Follow the Link to create a password in the email</a:t>
            </a:r>
          </a:p>
          <a:p>
            <a:r>
              <a:rPr lang="en-US" sz="1400" dirty="0"/>
              <a:t>System will prompt you to create answers to security questions and a new password.</a:t>
            </a:r>
          </a:p>
          <a:p>
            <a:endParaRPr lang="en-US" sz="1400" dirty="0"/>
          </a:p>
          <a:p>
            <a:endParaRPr lang="en-US" dirty="0"/>
          </a:p>
        </p:txBody>
      </p:sp>
      <p:pic>
        <p:nvPicPr>
          <p:cNvPr id="7" name="Picture 6">
            <a:extLst>
              <a:ext uri="{FF2B5EF4-FFF2-40B4-BE49-F238E27FC236}">
                <a16:creationId xmlns:a16="http://schemas.microsoft.com/office/drawing/2014/main" id="{CF5837E1-BAF1-7BC5-401E-F07C162B84B7}"/>
              </a:ext>
            </a:extLst>
          </p:cNvPr>
          <p:cNvPicPr>
            <a:picLocks noChangeAspect="1"/>
          </p:cNvPicPr>
          <p:nvPr/>
        </p:nvPicPr>
        <p:blipFill>
          <a:blip r:embed="rId3"/>
          <a:stretch>
            <a:fillRect/>
          </a:stretch>
        </p:blipFill>
        <p:spPr>
          <a:xfrm>
            <a:off x="3909313" y="3807142"/>
            <a:ext cx="3098526" cy="2369821"/>
          </a:xfrm>
          <a:prstGeom prst="rect">
            <a:avLst/>
          </a:prstGeom>
        </p:spPr>
      </p:pic>
      <p:pic>
        <p:nvPicPr>
          <p:cNvPr id="10" name="Picture 9">
            <a:extLst>
              <a:ext uri="{FF2B5EF4-FFF2-40B4-BE49-F238E27FC236}">
                <a16:creationId xmlns:a16="http://schemas.microsoft.com/office/drawing/2014/main" id="{BCC926FF-981E-22A4-1DA9-05134A5BDE97}"/>
              </a:ext>
            </a:extLst>
          </p:cNvPr>
          <p:cNvPicPr>
            <a:picLocks noChangeAspect="1"/>
          </p:cNvPicPr>
          <p:nvPr/>
        </p:nvPicPr>
        <p:blipFill>
          <a:blip r:embed="rId4"/>
          <a:stretch>
            <a:fillRect/>
          </a:stretch>
        </p:blipFill>
        <p:spPr>
          <a:xfrm>
            <a:off x="7574101" y="3807142"/>
            <a:ext cx="3098526" cy="1571475"/>
          </a:xfrm>
          <a:prstGeom prst="rect">
            <a:avLst/>
          </a:prstGeom>
        </p:spPr>
      </p:pic>
      <p:sp>
        <p:nvSpPr>
          <p:cNvPr id="12" name="Rectangle 11">
            <a:extLst>
              <a:ext uri="{FF2B5EF4-FFF2-40B4-BE49-F238E27FC236}">
                <a16:creationId xmlns:a16="http://schemas.microsoft.com/office/drawing/2014/main" id="{754B4DEF-53D0-D0DD-976D-0EDC9B9A219C}"/>
              </a:ext>
            </a:extLst>
          </p:cNvPr>
          <p:cNvSpPr/>
          <p:nvPr/>
        </p:nvSpPr>
        <p:spPr>
          <a:xfrm>
            <a:off x="3909313" y="3807142"/>
            <a:ext cx="3098526" cy="23698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4EE94D-A893-7D68-9072-889CF420A293}"/>
              </a:ext>
            </a:extLst>
          </p:cNvPr>
          <p:cNvSpPr/>
          <p:nvPr/>
        </p:nvSpPr>
        <p:spPr>
          <a:xfrm>
            <a:off x="7574101" y="3807142"/>
            <a:ext cx="3098526" cy="15714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C3F07A-F5DF-F537-C6B4-8EC70C5A61DB}"/>
              </a:ext>
            </a:extLst>
          </p:cNvPr>
          <p:cNvSpPr/>
          <p:nvPr/>
        </p:nvSpPr>
        <p:spPr>
          <a:xfrm>
            <a:off x="826764" y="3275948"/>
            <a:ext cx="2297436" cy="3106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11BD99F-406B-7643-ADAC-6F79952F7714}"/>
              </a:ext>
            </a:extLst>
          </p:cNvPr>
          <p:cNvPicPr>
            <a:picLocks noChangeAspect="1"/>
          </p:cNvPicPr>
          <p:nvPr/>
        </p:nvPicPr>
        <p:blipFill>
          <a:blip r:embed="rId5"/>
          <a:stretch>
            <a:fillRect/>
          </a:stretch>
        </p:blipFill>
        <p:spPr>
          <a:xfrm>
            <a:off x="909773" y="3315804"/>
            <a:ext cx="2013632" cy="3026304"/>
          </a:xfrm>
          <a:prstGeom prst="rect">
            <a:avLst/>
          </a:prstGeom>
        </p:spPr>
      </p:pic>
    </p:spTree>
    <p:extLst>
      <p:ext uri="{BB962C8B-B14F-4D97-AF65-F5344CB8AC3E}">
        <p14:creationId xmlns:p14="http://schemas.microsoft.com/office/powerpoint/2010/main" val="27572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1 Existing Filers Sign in – Login </a:t>
            </a:r>
          </a:p>
        </p:txBody>
      </p:sp>
      <p:sp>
        <p:nvSpPr>
          <p:cNvPr id="3" name="Content Placeholder 2">
            <a:extLst>
              <a:ext uri="{FF2B5EF4-FFF2-40B4-BE49-F238E27FC236}">
                <a16:creationId xmlns:a16="http://schemas.microsoft.com/office/drawing/2014/main" id="{8B10B5F1-2834-4CFC-98ED-D7595D2BCE84}"/>
              </a:ext>
            </a:extLst>
          </p:cNvPr>
          <p:cNvSpPr>
            <a:spLocks noGrp="1"/>
          </p:cNvSpPr>
          <p:nvPr>
            <p:ph idx="1"/>
          </p:nvPr>
        </p:nvSpPr>
        <p:spPr>
          <a:xfrm>
            <a:off x="1328334" y="1501924"/>
            <a:ext cx="8925732" cy="2777372"/>
          </a:xfrm>
        </p:spPr>
        <p:txBody>
          <a:bodyPr>
            <a:normAutofit/>
          </a:bodyPr>
          <a:lstStyle/>
          <a:p>
            <a:pPr marL="342900" indent="-342900">
              <a:buFont typeface="+mj-lt"/>
              <a:buAutoNum type="arabicPeriod"/>
            </a:pPr>
            <a:r>
              <a:rPr lang="en-US" sz="1400" dirty="0"/>
              <a:t>Once you have created your security questions and password, you are ready to sign in from the public site. Follow the link to “Log In” from the top of the page. </a:t>
            </a:r>
          </a:p>
          <a:p>
            <a:endParaRPr lang="en-US" sz="1400" dirty="0"/>
          </a:p>
          <a:p>
            <a:endParaRPr lang="en-US" dirty="0"/>
          </a:p>
        </p:txBody>
      </p:sp>
      <p:sp>
        <p:nvSpPr>
          <p:cNvPr id="7" name="Rectangle 6">
            <a:extLst>
              <a:ext uri="{FF2B5EF4-FFF2-40B4-BE49-F238E27FC236}">
                <a16:creationId xmlns:a16="http://schemas.microsoft.com/office/drawing/2014/main" id="{9B202477-9DCA-004D-BBAC-D5956CB0B70B}"/>
              </a:ext>
            </a:extLst>
          </p:cNvPr>
          <p:cNvSpPr/>
          <p:nvPr/>
        </p:nvSpPr>
        <p:spPr>
          <a:xfrm>
            <a:off x="918673" y="2466743"/>
            <a:ext cx="10354652" cy="36251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2CF8CEB-C39D-A959-E817-9D6C991B6001}"/>
              </a:ext>
            </a:extLst>
          </p:cNvPr>
          <p:cNvPicPr>
            <a:picLocks noChangeAspect="1"/>
          </p:cNvPicPr>
          <p:nvPr/>
        </p:nvPicPr>
        <p:blipFill>
          <a:blip r:embed="rId3"/>
          <a:stretch>
            <a:fillRect/>
          </a:stretch>
        </p:blipFill>
        <p:spPr>
          <a:xfrm>
            <a:off x="918673" y="2466742"/>
            <a:ext cx="10354651" cy="3625105"/>
          </a:xfrm>
          <a:prstGeom prst="rect">
            <a:avLst/>
          </a:prstGeom>
        </p:spPr>
      </p:pic>
    </p:spTree>
    <p:extLst>
      <p:ext uri="{BB962C8B-B14F-4D97-AF65-F5344CB8AC3E}">
        <p14:creationId xmlns:p14="http://schemas.microsoft.com/office/powerpoint/2010/main" val="8469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47B4-C0EE-91FD-536B-D0B873116E5A}"/>
              </a:ext>
            </a:extLst>
          </p:cNvPr>
          <p:cNvSpPr>
            <a:spLocks noGrp="1"/>
          </p:cNvSpPr>
          <p:nvPr>
            <p:ph type="ctrTitle"/>
          </p:nvPr>
        </p:nvSpPr>
        <p:spPr/>
        <p:txBody>
          <a:bodyPr>
            <a:normAutofit fontScale="90000"/>
          </a:bodyPr>
          <a:lstStyle/>
          <a:p>
            <a:r>
              <a:rPr lang="en-US" dirty="0"/>
              <a:t>Part 2 – New Filers Registration</a:t>
            </a:r>
          </a:p>
        </p:txBody>
      </p:sp>
    </p:spTree>
    <p:extLst>
      <p:ext uri="{BB962C8B-B14F-4D97-AF65-F5344CB8AC3E}">
        <p14:creationId xmlns:p14="http://schemas.microsoft.com/office/powerpoint/2010/main" val="206630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2 New Filer Registration – Public Site</a:t>
            </a:r>
          </a:p>
        </p:txBody>
      </p:sp>
      <p:sp>
        <p:nvSpPr>
          <p:cNvPr id="3" name="Content Placeholder 2">
            <a:extLst>
              <a:ext uri="{FF2B5EF4-FFF2-40B4-BE49-F238E27FC236}">
                <a16:creationId xmlns:a16="http://schemas.microsoft.com/office/drawing/2014/main" id="{8B10B5F1-2834-4CFC-98ED-D7595D2BCE84}"/>
              </a:ext>
            </a:extLst>
          </p:cNvPr>
          <p:cNvSpPr>
            <a:spLocks noGrp="1"/>
          </p:cNvSpPr>
          <p:nvPr>
            <p:ph idx="1"/>
          </p:nvPr>
        </p:nvSpPr>
        <p:spPr>
          <a:xfrm>
            <a:off x="1328334" y="1501924"/>
            <a:ext cx="8925732" cy="2777372"/>
          </a:xfrm>
        </p:spPr>
        <p:txBody>
          <a:bodyPr>
            <a:normAutofit/>
          </a:bodyPr>
          <a:lstStyle/>
          <a:p>
            <a:pPr marL="457200" indent="-457200">
              <a:buFont typeface="+mj-lt"/>
              <a:buAutoNum type="arabicPeriod"/>
            </a:pPr>
            <a:r>
              <a:rPr lang="en-US" dirty="0"/>
              <a:t>From the Public site, you will select “Registration”</a:t>
            </a:r>
          </a:p>
          <a:p>
            <a:pPr marL="457200" indent="-457200">
              <a:buFont typeface="+mj-lt"/>
              <a:buAutoNum type="arabicPeriod"/>
            </a:pPr>
            <a:r>
              <a:rPr lang="en-US" dirty="0"/>
              <a:t>Choose “Campaign Finance”</a:t>
            </a:r>
          </a:p>
          <a:p>
            <a:pPr marL="457200" indent="-457200">
              <a:buFont typeface="+mj-lt"/>
              <a:buAutoNum type="arabicPeriod"/>
            </a:pPr>
            <a:r>
              <a:rPr lang="en-US" dirty="0"/>
              <a:t>Choose Registration type “Candidate” or “Measure Finance Committee”</a:t>
            </a:r>
          </a:p>
          <a:p>
            <a:endParaRPr lang="en-US" dirty="0"/>
          </a:p>
        </p:txBody>
      </p:sp>
      <p:sp>
        <p:nvSpPr>
          <p:cNvPr id="14" name="Rectangle 13">
            <a:extLst>
              <a:ext uri="{FF2B5EF4-FFF2-40B4-BE49-F238E27FC236}">
                <a16:creationId xmlns:a16="http://schemas.microsoft.com/office/drawing/2014/main" id="{CB43993F-2140-B0C7-77B6-A9F176FF0E17}"/>
              </a:ext>
            </a:extLst>
          </p:cNvPr>
          <p:cNvSpPr/>
          <p:nvPr/>
        </p:nvSpPr>
        <p:spPr>
          <a:xfrm>
            <a:off x="291970" y="3085596"/>
            <a:ext cx="5133664" cy="10200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9C99D8-2B52-F007-9941-C8D27A0CA5FB}"/>
              </a:ext>
            </a:extLst>
          </p:cNvPr>
          <p:cNvPicPr>
            <a:picLocks noChangeAspect="1"/>
          </p:cNvPicPr>
          <p:nvPr/>
        </p:nvPicPr>
        <p:blipFill>
          <a:blip r:embed="rId3"/>
          <a:stretch>
            <a:fillRect/>
          </a:stretch>
        </p:blipFill>
        <p:spPr>
          <a:xfrm>
            <a:off x="291970" y="3085596"/>
            <a:ext cx="5133664" cy="1020098"/>
          </a:xfrm>
          <a:prstGeom prst="rect">
            <a:avLst/>
          </a:prstGeom>
        </p:spPr>
      </p:pic>
      <p:pic>
        <p:nvPicPr>
          <p:cNvPr id="9" name="Picture 8">
            <a:extLst>
              <a:ext uri="{FF2B5EF4-FFF2-40B4-BE49-F238E27FC236}">
                <a16:creationId xmlns:a16="http://schemas.microsoft.com/office/drawing/2014/main" id="{920E61BD-C23D-DCC4-19C1-A02C3CFC0AB3}"/>
              </a:ext>
            </a:extLst>
          </p:cNvPr>
          <p:cNvPicPr>
            <a:picLocks noChangeAspect="1"/>
          </p:cNvPicPr>
          <p:nvPr/>
        </p:nvPicPr>
        <p:blipFill>
          <a:blip r:embed="rId4"/>
          <a:stretch>
            <a:fillRect/>
          </a:stretch>
        </p:blipFill>
        <p:spPr>
          <a:xfrm>
            <a:off x="6209593" y="3085596"/>
            <a:ext cx="5087353" cy="1020098"/>
          </a:xfrm>
          <a:prstGeom prst="rect">
            <a:avLst/>
          </a:prstGeom>
        </p:spPr>
      </p:pic>
      <p:sp>
        <p:nvSpPr>
          <p:cNvPr id="15" name="Rectangle 14">
            <a:extLst>
              <a:ext uri="{FF2B5EF4-FFF2-40B4-BE49-F238E27FC236}">
                <a16:creationId xmlns:a16="http://schemas.microsoft.com/office/drawing/2014/main" id="{7D67A25B-0C42-F36F-69A2-E02669D07D4E}"/>
              </a:ext>
            </a:extLst>
          </p:cNvPr>
          <p:cNvSpPr/>
          <p:nvPr/>
        </p:nvSpPr>
        <p:spPr>
          <a:xfrm>
            <a:off x="6209593" y="3085596"/>
            <a:ext cx="5087352" cy="10200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EC603B3-2A0D-78A4-EFBC-1D3092F214F7}"/>
              </a:ext>
            </a:extLst>
          </p:cNvPr>
          <p:cNvPicPr>
            <a:picLocks noChangeAspect="1"/>
          </p:cNvPicPr>
          <p:nvPr/>
        </p:nvPicPr>
        <p:blipFill>
          <a:blip r:embed="rId5"/>
          <a:stretch>
            <a:fillRect/>
          </a:stretch>
        </p:blipFill>
        <p:spPr>
          <a:xfrm>
            <a:off x="3840084" y="4544244"/>
            <a:ext cx="3902231" cy="1825743"/>
          </a:xfrm>
          <a:prstGeom prst="rect">
            <a:avLst/>
          </a:prstGeom>
        </p:spPr>
      </p:pic>
      <p:sp>
        <p:nvSpPr>
          <p:cNvPr id="16" name="Rectangle 15">
            <a:extLst>
              <a:ext uri="{FF2B5EF4-FFF2-40B4-BE49-F238E27FC236}">
                <a16:creationId xmlns:a16="http://schemas.microsoft.com/office/drawing/2014/main" id="{3E582BDE-027E-EE95-DA7C-D40739358F00}"/>
              </a:ext>
            </a:extLst>
          </p:cNvPr>
          <p:cNvSpPr/>
          <p:nvPr/>
        </p:nvSpPr>
        <p:spPr>
          <a:xfrm>
            <a:off x="3840083" y="4540585"/>
            <a:ext cx="3902232" cy="18257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73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2 New Filers Registration – Information</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r>
              <a:rPr lang="en-US" dirty="0"/>
              <a:t>Complete User Information, Contact Information, and Address Info sections </a:t>
            </a:r>
            <a:r>
              <a:rPr lang="en-US" dirty="0" err="1"/>
              <a:t>etc</a:t>
            </a:r>
            <a:r>
              <a:rPr lang="en-US" dirty="0"/>
              <a:t> (Note email will be your username for login) and submit</a:t>
            </a:r>
          </a:p>
        </p:txBody>
      </p:sp>
      <p:sp>
        <p:nvSpPr>
          <p:cNvPr id="11" name="Rectangle 10">
            <a:extLst>
              <a:ext uri="{FF2B5EF4-FFF2-40B4-BE49-F238E27FC236}">
                <a16:creationId xmlns:a16="http://schemas.microsoft.com/office/drawing/2014/main" id="{B2255CF2-1C03-4FC8-D508-50642C70629F}"/>
              </a:ext>
            </a:extLst>
          </p:cNvPr>
          <p:cNvSpPr/>
          <p:nvPr/>
        </p:nvSpPr>
        <p:spPr>
          <a:xfrm>
            <a:off x="2269394" y="2347314"/>
            <a:ext cx="6611706" cy="39189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812834-1E72-68F2-7C7C-0BE1F661A8EB}"/>
              </a:ext>
            </a:extLst>
          </p:cNvPr>
          <p:cNvPicPr>
            <a:picLocks noChangeAspect="1"/>
          </p:cNvPicPr>
          <p:nvPr/>
        </p:nvPicPr>
        <p:blipFill>
          <a:blip r:embed="rId3"/>
          <a:stretch>
            <a:fillRect/>
          </a:stretch>
        </p:blipFill>
        <p:spPr>
          <a:xfrm>
            <a:off x="2269394" y="2347314"/>
            <a:ext cx="6611706" cy="3902256"/>
          </a:xfrm>
          <a:prstGeom prst="rect">
            <a:avLst/>
          </a:prstGeom>
        </p:spPr>
      </p:pic>
    </p:spTree>
    <p:extLst>
      <p:ext uri="{BB962C8B-B14F-4D97-AF65-F5344CB8AC3E}">
        <p14:creationId xmlns:p14="http://schemas.microsoft.com/office/powerpoint/2010/main" val="309121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2 New Filer Registration – Credentials Email</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endParaRPr lang="en-US" sz="1200" dirty="0"/>
          </a:p>
          <a:p>
            <a:pPr>
              <a:buFont typeface="+mj-lt"/>
              <a:buAutoNum type="arabicPeriod"/>
            </a:pPr>
            <a:r>
              <a:rPr lang="en-US" sz="1200" dirty="0"/>
              <a:t>After you complete registration and are approved by an admin, the system will deliver a credentials email where you will set security questions and create a password. Once this step is complete, you are ready to log in to the application.</a:t>
            </a:r>
          </a:p>
          <a:p>
            <a:pPr>
              <a:buFont typeface="+mj-lt"/>
              <a:buAutoNum type="arabicPeriod"/>
            </a:pPr>
            <a:endParaRPr lang="en-US" sz="1200" dirty="0"/>
          </a:p>
        </p:txBody>
      </p:sp>
      <p:pic>
        <p:nvPicPr>
          <p:cNvPr id="7" name="Picture 6">
            <a:extLst>
              <a:ext uri="{FF2B5EF4-FFF2-40B4-BE49-F238E27FC236}">
                <a16:creationId xmlns:a16="http://schemas.microsoft.com/office/drawing/2014/main" id="{E3ED27D5-BC7A-B4EA-8331-9ABA8EBAE267}"/>
              </a:ext>
            </a:extLst>
          </p:cNvPr>
          <p:cNvPicPr>
            <a:picLocks noChangeAspect="1"/>
          </p:cNvPicPr>
          <p:nvPr/>
        </p:nvPicPr>
        <p:blipFill>
          <a:blip r:embed="rId3"/>
          <a:stretch>
            <a:fillRect/>
          </a:stretch>
        </p:blipFill>
        <p:spPr>
          <a:xfrm>
            <a:off x="3909862" y="2819075"/>
            <a:ext cx="3597988" cy="2751820"/>
          </a:xfrm>
          <a:prstGeom prst="rect">
            <a:avLst/>
          </a:prstGeom>
        </p:spPr>
      </p:pic>
      <p:pic>
        <p:nvPicPr>
          <p:cNvPr id="13" name="Picture 12">
            <a:extLst>
              <a:ext uri="{FF2B5EF4-FFF2-40B4-BE49-F238E27FC236}">
                <a16:creationId xmlns:a16="http://schemas.microsoft.com/office/drawing/2014/main" id="{C236606D-143B-FD72-4547-5C3FBEF71204}"/>
              </a:ext>
            </a:extLst>
          </p:cNvPr>
          <p:cNvPicPr>
            <a:picLocks noChangeAspect="1"/>
          </p:cNvPicPr>
          <p:nvPr/>
        </p:nvPicPr>
        <p:blipFill>
          <a:blip r:embed="rId4"/>
          <a:stretch>
            <a:fillRect/>
          </a:stretch>
        </p:blipFill>
        <p:spPr>
          <a:xfrm>
            <a:off x="7789598" y="2819075"/>
            <a:ext cx="4213892" cy="2137153"/>
          </a:xfrm>
          <a:prstGeom prst="rect">
            <a:avLst/>
          </a:prstGeom>
        </p:spPr>
      </p:pic>
      <p:sp>
        <p:nvSpPr>
          <p:cNvPr id="14" name="Rectangle 13">
            <a:extLst>
              <a:ext uri="{FF2B5EF4-FFF2-40B4-BE49-F238E27FC236}">
                <a16:creationId xmlns:a16="http://schemas.microsoft.com/office/drawing/2014/main" id="{978306A7-6F3B-7652-E4A6-BF0DA9D80932}"/>
              </a:ext>
            </a:extLst>
          </p:cNvPr>
          <p:cNvSpPr/>
          <p:nvPr/>
        </p:nvSpPr>
        <p:spPr>
          <a:xfrm>
            <a:off x="3909862" y="2806594"/>
            <a:ext cx="3597988" cy="29896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39D0F2-E41B-4A87-D01C-B6BD1ACD9AA8}"/>
              </a:ext>
            </a:extLst>
          </p:cNvPr>
          <p:cNvSpPr/>
          <p:nvPr/>
        </p:nvSpPr>
        <p:spPr>
          <a:xfrm>
            <a:off x="7789598" y="2838746"/>
            <a:ext cx="4213892" cy="2428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A396AF-D69A-B1DC-35F1-FC535116A387}"/>
              </a:ext>
            </a:extLst>
          </p:cNvPr>
          <p:cNvSpPr/>
          <p:nvPr/>
        </p:nvSpPr>
        <p:spPr>
          <a:xfrm>
            <a:off x="838754" y="2880887"/>
            <a:ext cx="2198360" cy="3106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15CD4F-CF09-8A9A-032B-870988A7ABE5}"/>
              </a:ext>
            </a:extLst>
          </p:cNvPr>
          <p:cNvPicPr>
            <a:picLocks noChangeAspect="1"/>
          </p:cNvPicPr>
          <p:nvPr/>
        </p:nvPicPr>
        <p:blipFill>
          <a:blip r:embed="rId5"/>
          <a:stretch>
            <a:fillRect/>
          </a:stretch>
        </p:blipFill>
        <p:spPr>
          <a:xfrm>
            <a:off x="891378" y="2950919"/>
            <a:ext cx="2013632" cy="3026304"/>
          </a:xfrm>
          <a:prstGeom prst="rect">
            <a:avLst/>
          </a:prstGeom>
        </p:spPr>
      </p:pic>
    </p:spTree>
    <p:extLst>
      <p:ext uri="{BB962C8B-B14F-4D97-AF65-F5344CB8AC3E}">
        <p14:creationId xmlns:p14="http://schemas.microsoft.com/office/powerpoint/2010/main" val="575128114"/>
      </p:ext>
    </p:extLst>
  </p:cSld>
  <p:clrMapOvr>
    <a:masterClrMapping/>
  </p:clrMapOvr>
</p:sld>
</file>

<file path=ppt/theme/theme1.xml><?xml version="1.0" encoding="utf-8"?>
<a:theme xmlns:a="http://schemas.openxmlformats.org/drawingml/2006/main" name="Decla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powerpoint-template-2019-PC" id="{5EA36F81-E5B3-7143-8415-A6A2500C1621}" vid="{910D1D41-E7F7-2648-B6D0-5261DCD4A6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d Manag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powerpoint-template-2019-PC" id="{5EA36F81-E5B3-7143-8415-A6A2500C1621}" vid="{97E23DC0-E733-D947-BB3F-958DA258218E}"/>
    </a:ext>
  </a:extLst>
</a:theme>
</file>

<file path=ppt/theme/theme3.xml><?xml version="1.0" encoding="utf-8"?>
<a:theme xmlns:a="http://schemas.openxmlformats.org/drawingml/2006/main" name="civix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ix powerpoint" id="{3B262B7E-F933-4C65-A73A-8F1683A49AA6}" vid="{B328D6E4-F7BC-4517-BA94-356E519BA9C1}"/>
    </a:ext>
  </a:extLst>
</a:theme>
</file>

<file path=ppt/theme/theme4.xml><?xml version="1.0" encoding="utf-8"?>
<a:theme xmlns:a="http://schemas.openxmlformats.org/drawingml/2006/main" name="Color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ivix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ix powerpoint" id="{3B262B7E-F933-4C65-A73A-8F1683A49AA6}" vid="{B328D6E4-F7BC-4517-BA94-356E519BA9C1}"/>
    </a:ext>
  </a:extLst>
</a:theme>
</file>

<file path=ppt/theme/theme7.xml><?xml version="1.0" encoding="utf-8"?>
<a:theme xmlns:a="http://schemas.openxmlformats.org/drawingml/2006/main" name="2_civix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ix powerpoint" id="{3B262B7E-F933-4C65-A73A-8F1683A49AA6}" vid="{B328D6E4-F7BC-4517-BA94-356E519BA9C1}"/>
    </a:ext>
  </a:extLst>
</a:theme>
</file>

<file path=ppt/theme/theme8.xml><?xml version="1.0" encoding="utf-8"?>
<a:theme xmlns:a="http://schemas.openxmlformats.org/drawingml/2006/main" name="1_Color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FA603508D3E54C907BE817B4BB01ED" ma:contentTypeVersion="11" ma:contentTypeDescription="Create a new document." ma:contentTypeScope="" ma:versionID="68ba9dc374f341878ed7e92a50bc496a">
  <xsd:schema xmlns:xsd="http://www.w3.org/2001/XMLSchema" xmlns:xs="http://www.w3.org/2001/XMLSchema" xmlns:p="http://schemas.microsoft.com/office/2006/metadata/properties" xmlns:ns2="dd554a4a-54e8-432e-aa77-0cf2c474bd64" xmlns:ns3="0ab3b49d-4c77-4a44-b81d-7499392002f7" targetNamespace="http://schemas.microsoft.com/office/2006/metadata/properties" ma:root="true" ma:fieldsID="1bb9c0ee8e0be36afb7e5a1c360e597e" ns2:_="" ns3:_="">
    <xsd:import namespace="dd554a4a-54e8-432e-aa77-0cf2c474bd64"/>
    <xsd:import namespace="0ab3b49d-4c77-4a44-b81d-7499392002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54a4a-54e8-432e-aa77-0cf2c474b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3b49d-4c77-4a44-b81d-7499392002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4A157-1CE4-47DA-AB43-F1618D2D993D}">
  <ds:schemaRefs>
    <ds:schemaRef ds:uri="http://schemas.microsoft.com/sharepoint/v3/contenttype/forms"/>
  </ds:schemaRefs>
</ds:datastoreItem>
</file>

<file path=customXml/itemProps2.xml><?xml version="1.0" encoding="utf-8"?>
<ds:datastoreItem xmlns:ds="http://schemas.openxmlformats.org/officeDocument/2006/customXml" ds:itemID="{B5D1E45B-8571-494A-AE45-D14855EB5EDB}">
  <ds:schemaRefs>
    <ds:schemaRef ds:uri="0ab3b49d-4c77-4a44-b81d-7499392002f7"/>
    <ds:schemaRef ds:uri="http://schemas.microsoft.com/office/2006/documentManagement/types"/>
    <ds:schemaRef ds:uri="dd554a4a-54e8-432e-aa77-0cf2c474bd64"/>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535E0D7-2FAB-4D8F-8E20-1BBB246B3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54a4a-54e8-432e-aa77-0cf2c474bd64"/>
    <ds:schemaRef ds:uri="0ab3b49d-4c77-4a44-b81d-749939200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6712</TotalTime>
  <Words>1174</Words>
  <Application>Microsoft Office PowerPoint</Application>
  <PresentationFormat>Widescreen</PresentationFormat>
  <Paragraphs>95</Paragraphs>
  <Slides>21</Slides>
  <Notes>20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21</vt:i4>
      </vt:variant>
    </vt:vector>
  </HeadingPairs>
  <TitlesOfParts>
    <vt:vector size="37" baseType="lpstr">
      <vt:lpstr>-apple-system</vt:lpstr>
      <vt:lpstr>Arial</vt:lpstr>
      <vt:lpstr>Calibri</vt:lpstr>
      <vt:lpstr>Calibri Light</vt:lpstr>
      <vt:lpstr>Century Gothic</vt:lpstr>
      <vt:lpstr>Georgia</vt:lpstr>
      <vt:lpstr>Karla</vt:lpstr>
      <vt:lpstr>Declare</vt:lpstr>
      <vt:lpstr>Land Management</vt:lpstr>
      <vt:lpstr>civix powerpoint</vt:lpstr>
      <vt:lpstr>Color Theme</vt:lpstr>
      <vt:lpstr>White Theme</vt:lpstr>
      <vt:lpstr>1_civix powerpoint</vt:lpstr>
      <vt:lpstr>2_civix powerpoint</vt:lpstr>
      <vt:lpstr>1_Color Theme</vt:lpstr>
      <vt:lpstr>1_White Theme</vt:lpstr>
      <vt:lpstr>Albuquerque </vt:lpstr>
      <vt:lpstr>Guide Overview</vt:lpstr>
      <vt:lpstr>Part 1 – Existing Filers Sign in </vt:lpstr>
      <vt:lpstr>Part 1 Existing Filers Sign in – Account creation </vt:lpstr>
      <vt:lpstr>Part 1 Existing Filers Sign in – Login </vt:lpstr>
      <vt:lpstr>Part 2 – New Filers Registration</vt:lpstr>
      <vt:lpstr>Part 2 New Filer Registration – Public Site</vt:lpstr>
      <vt:lpstr>Part 2 New Filers Registration – Information</vt:lpstr>
      <vt:lpstr>Part 2 New Filer Registration – Credentials Email</vt:lpstr>
      <vt:lpstr>Part 2 New Filers Registration – Signing in</vt:lpstr>
      <vt:lpstr>Part 3 – Using your account</vt:lpstr>
      <vt:lpstr>Part 3 Using your account (Filers) – Home screen</vt:lpstr>
      <vt:lpstr>Part 3 Using your account (Filers) – Filer’s Dashboard</vt:lpstr>
      <vt:lpstr>Part 3 Using your account (Filers) – Entering Transactions</vt:lpstr>
      <vt:lpstr>Part 3 Using your account (Filers) – Transaction Entry Modal</vt:lpstr>
      <vt:lpstr>Part 3 Using your account (Filers) – Viewing and editing added transactions</vt:lpstr>
      <vt:lpstr>Part 3 Using your account (Filers) – Import Manager</vt:lpstr>
      <vt:lpstr>Part 3 Using your account (Filers) – Import Manager</vt:lpstr>
      <vt:lpstr>Part 3 Using your account (Filers) – Filing reports</vt:lpstr>
      <vt:lpstr>Part 3 Using your account (Filers) – Amending reports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ITN 10/17-12 DOC COTS Business Registry Solution Proposed Solution Presentation</dc:title>
  <dc:creator>Seth Klaskin</dc:creator>
  <cp:lastModifiedBy>Rocha, Cristobal</cp:lastModifiedBy>
  <cp:revision>7</cp:revision>
  <dcterms:created xsi:type="dcterms:W3CDTF">2018-03-09T18:45:41Z</dcterms:created>
  <dcterms:modified xsi:type="dcterms:W3CDTF">2025-03-24T19:53:53Z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0x010100C2FA603508D3E54C907BE817B4BB01ED</vt:lpwstr>
  </property>
  <property fmtid="{D5CDD505-2E9C-101B-9397-08002B2CF9AE}" pid="3" name="MSIP_Label_9d0129c3-1fa3-42a1-be02-c60d17f84f99_Enabled">
    <vt:lpwstr>true</vt:lpwstr>
  </property>
  <property fmtid="{D5CDD505-2E9C-101B-9397-08002B2CF9AE}" pid="4" name="MSIP_Label_9d0129c3-1fa3-42a1-be02-c60d17f84f99_SetDate">
    <vt:lpwstr>2024-09-18T18:29:50Z</vt:lpwstr>
  </property>
  <property fmtid="{D5CDD505-2E9C-101B-9397-08002B2CF9AE}" pid="5" name="MSIP_Label_9d0129c3-1fa3-42a1-be02-c60d17f84f99_Method">
    <vt:lpwstr>Standard</vt:lpwstr>
  </property>
  <property fmtid="{D5CDD505-2E9C-101B-9397-08002B2CF9AE}" pid="6" name="MSIP_Label_9d0129c3-1fa3-42a1-be02-c60d17f84f99_Name">
    <vt:lpwstr>defa4170-0d19-0005-0004-bc88714345d2</vt:lpwstr>
  </property>
  <property fmtid="{D5CDD505-2E9C-101B-9397-08002B2CF9AE}" pid="7" name="MSIP_Label_9d0129c3-1fa3-42a1-be02-c60d17f84f99_SiteId">
    <vt:lpwstr>104c400b-5014-4cb9-83fa-0dacc295448a</vt:lpwstr>
  </property>
  <property fmtid="{D5CDD505-2E9C-101B-9397-08002B2CF9AE}" pid="8" name="MSIP_Label_9d0129c3-1fa3-42a1-be02-c60d17f84f99_ActionId">
    <vt:lpwstr>a4905902-42df-4786-92b7-42cc8d429e8c</vt:lpwstr>
  </property>
  <property fmtid="{D5CDD505-2E9C-101B-9397-08002B2CF9AE}" pid="9" name="MSIP_Label_9d0129c3-1fa3-42a1-be02-c60d17f84f99_ContentBits">
    <vt:lpwstr>0</vt:lpwstr>
  </property>
</Properties>
</file>